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90" r:id="rId3"/>
    <p:sldId id="291" r:id="rId4"/>
    <p:sldId id="289" r:id="rId5"/>
    <p:sldId id="288" r:id="rId6"/>
    <p:sldId id="286" r:id="rId7"/>
    <p:sldId id="259" r:id="rId8"/>
    <p:sldId id="293" r:id="rId9"/>
    <p:sldId id="292" r:id="rId10"/>
    <p:sldId id="29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B5F4"/>
    <a:srgbClr val="121B3D"/>
    <a:srgbClr val="FF8000"/>
    <a:srgbClr val="FD8023"/>
    <a:srgbClr val="F6F7FC"/>
    <a:srgbClr val="E6BC6C"/>
    <a:srgbClr val="7B98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7"/>
    <p:restoredTop sz="74399" autoAdjust="0"/>
  </p:normalViewPr>
  <p:slideViewPr>
    <p:cSldViewPr snapToGrid="0" snapToObjects="1">
      <p:cViewPr varScale="1">
        <p:scale>
          <a:sx n="58" d="100"/>
          <a:sy n="58" d="100"/>
        </p:scale>
        <p:origin x="1302" y="60"/>
      </p:cViewPr>
      <p:guideLst/>
    </p:cSldViewPr>
  </p:slideViewPr>
  <p:notesTextViewPr>
    <p:cViewPr>
      <p:scale>
        <a:sx n="1" d="1"/>
        <a:sy n="1" d="1"/>
      </p:scale>
      <p:origin x="0" y="0"/>
    </p:cViewPr>
  </p:notesTextViewPr>
  <p:notesViewPr>
    <p:cSldViewPr snapToGrid="0" snapToObjects="1">
      <p:cViewPr varScale="1">
        <p:scale>
          <a:sx n="122" d="100"/>
          <a:sy n="122" d="100"/>
        </p:scale>
        <p:origin x="26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E4B82-6DE0-D54F-9320-E2BB2ED6BA3E}" type="datetimeFigureOut">
              <a:rPr lang="en-US" smtClean="0"/>
              <a:t>4/8/2020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189AF-EFB7-8B4E-905B-0A3C58434533}" type="slidenum">
              <a:rPr lang="en-US" smtClean="0"/>
              <a:t>‹#›</a:t>
            </a:fld>
            <a:endParaRPr lang="en-US"/>
          </a:p>
        </p:txBody>
      </p:sp>
    </p:spTree>
    <p:extLst>
      <p:ext uri="{BB962C8B-B14F-4D97-AF65-F5344CB8AC3E}">
        <p14:creationId xmlns:p14="http://schemas.microsoft.com/office/powerpoint/2010/main" val="168020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like this picture from our recent UHA – DIY attitude, work and innovation in the face of adversity</a:t>
            </a:r>
            <a:br>
              <a:rPr lang="en-ZA" dirty="0"/>
            </a:br>
            <a:br>
              <a:rPr lang="en-ZA" dirty="0"/>
            </a:br>
            <a:r>
              <a:rPr lang="en-ZA" dirty="0"/>
              <a:t>From UHA, we learned that there is a fantastic appetite for virtual hackathons amongst African data scientists (esp. students</a:t>
            </a:r>
          </a:p>
          <a:p>
            <a:endParaRPr lang="en-ZA" dirty="0"/>
          </a:p>
        </p:txBody>
      </p:sp>
      <p:sp>
        <p:nvSpPr>
          <p:cNvPr id="4" name="Slide Number Placeholder 3"/>
          <p:cNvSpPr>
            <a:spLocks noGrp="1"/>
          </p:cNvSpPr>
          <p:nvPr>
            <p:ph type="sldNum" sz="quarter" idx="5"/>
          </p:nvPr>
        </p:nvSpPr>
        <p:spPr/>
        <p:txBody>
          <a:bodyPr/>
          <a:lstStyle/>
          <a:p>
            <a:fld id="{89E189AF-EFB7-8B4E-905B-0A3C58434533}" type="slidenum">
              <a:rPr lang="en-US" smtClean="0"/>
              <a:t>2</a:t>
            </a:fld>
            <a:endParaRPr lang="en-US"/>
          </a:p>
        </p:txBody>
      </p:sp>
    </p:spTree>
    <p:extLst>
      <p:ext uri="{BB962C8B-B14F-4D97-AF65-F5344CB8AC3E}">
        <p14:creationId xmlns:p14="http://schemas.microsoft.com/office/powerpoint/2010/main" val="4226622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hack drove Zindi users past the 12 000 mark –eager to put their machine learning skills to use solving African problems. </a:t>
            </a:r>
            <a:br>
              <a:rPr lang="en-ZA" dirty="0"/>
            </a:br>
            <a:br>
              <a:rPr lang="en-ZA" dirty="0"/>
            </a:br>
            <a:r>
              <a:rPr lang="en-ZA" dirty="0"/>
              <a:t>When we started this was to be a physical event, but it pivoted seamlessly to be virtual. Immediately saw the potential in this time of remote work. And we had inadvertently already developed a proof-of-concept.</a:t>
            </a:r>
          </a:p>
          <a:p>
            <a:endParaRPr lang="en-ZA" dirty="0"/>
          </a:p>
          <a:p>
            <a:endParaRPr lang="en-ZA" dirty="0"/>
          </a:p>
        </p:txBody>
      </p:sp>
      <p:sp>
        <p:nvSpPr>
          <p:cNvPr id="4" name="Slide Number Placeholder 3"/>
          <p:cNvSpPr>
            <a:spLocks noGrp="1"/>
          </p:cNvSpPr>
          <p:nvPr>
            <p:ph type="sldNum" sz="quarter" idx="5"/>
          </p:nvPr>
        </p:nvSpPr>
        <p:spPr/>
        <p:txBody>
          <a:bodyPr/>
          <a:lstStyle/>
          <a:p>
            <a:fld id="{89E189AF-EFB7-8B4E-905B-0A3C58434533}" type="slidenum">
              <a:rPr lang="en-US" smtClean="0"/>
              <a:t>3</a:t>
            </a:fld>
            <a:endParaRPr lang="en-US"/>
          </a:p>
        </p:txBody>
      </p:sp>
    </p:spTree>
    <p:extLst>
      <p:ext uri="{BB962C8B-B14F-4D97-AF65-F5344CB8AC3E}">
        <p14:creationId xmlns:p14="http://schemas.microsoft.com/office/powerpoint/2010/main" val="184370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For those of you that don’t know Zindi…</a:t>
            </a:r>
          </a:p>
          <a:p>
            <a:endParaRPr lang="en-ZA" dirty="0"/>
          </a:p>
          <a:p>
            <a:r>
              <a:rPr lang="en-ZA" dirty="0"/>
              <a:t>Community is here already, they’re skilled and keen. </a:t>
            </a:r>
            <a:r>
              <a:rPr lang="en-ZA" dirty="0" err="1"/>
              <a:t>Zindians</a:t>
            </a:r>
            <a:r>
              <a:rPr lang="en-ZA" dirty="0"/>
              <a:t> want to help, but they’re stuck at home. Untapped resource.</a:t>
            </a:r>
          </a:p>
          <a:p>
            <a:endParaRPr lang="en-ZA" dirty="0"/>
          </a:p>
          <a:p>
            <a:r>
              <a:rPr lang="en-ZA" dirty="0"/>
              <a:t>So we started thinking about tapping the power of the crowd in a specific way. We do this already, just turn it to a different purpose.</a:t>
            </a:r>
          </a:p>
        </p:txBody>
      </p:sp>
      <p:sp>
        <p:nvSpPr>
          <p:cNvPr id="4" name="Slide Number Placeholder 3"/>
          <p:cNvSpPr>
            <a:spLocks noGrp="1"/>
          </p:cNvSpPr>
          <p:nvPr>
            <p:ph type="sldNum" sz="quarter" idx="5"/>
          </p:nvPr>
        </p:nvSpPr>
        <p:spPr/>
        <p:txBody>
          <a:bodyPr/>
          <a:lstStyle/>
          <a:p>
            <a:fld id="{89E189AF-EFB7-8B4E-905B-0A3C58434533}" type="slidenum">
              <a:rPr lang="en-US" smtClean="0"/>
              <a:t>4</a:t>
            </a:fld>
            <a:endParaRPr lang="en-US"/>
          </a:p>
        </p:txBody>
      </p:sp>
    </p:spTree>
    <p:extLst>
      <p:ext uri="{BB962C8B-B14F-4D97-AF65-F5344CB8AC3E}">
        <p14:creationId xmlns:p14="http://schemas.microsoft.com/office/powerpoint/2010/main" val="1413291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we’ve launched #</a:t>
            </a:r>
            <a:r>
              <a:rPr lang="en-ZA" dirty="0" err="1"/>
              <a:t>ZindiWeekendz</a:t>
            </a:r>
            <a:r>
              <a:rPr lang="en-ZA" dirty="0"/>
              <a:t> every Friday – Sunday at Zindi, planning to run for the next 6-8 weeks, depending on data. </a:t>
            </a:r>
            <a:br>
              <a:rPr lang="en-ZA" dirty="0"/>
            </a:br>
            <a:endParaRPr lang="en-ZA" dirty="0"/>
          </a:p>
          <a:p>
            <a:r>
              <a:rPr lang="en-ZA" dirty="0"/>
              <a:t>Source data where we can, figure out how to make a meaningful challenge, package and get it onto the platform. Opens at Friday noon with a call to action via social channels, closes Sunday midnight.</a:t>
            </a:r>
          </a:p>
          <a:p>
            <a:endParaRPr lang="en-ZA" dirty="0"/>
          </a:p>
          <a:p>
            <a:r>
              <a:rPr lang="en-ZA" dirty="0"/>
              <a:t>We have a sponsor that we can’t talk too much about</a:t>
            </a:r>
          </a:p>
        </p:txBody>
      </p:sp>
      <p:sp>
        <p:nvSpPr>
          <p:cNvPr id="4" name="Slide Number Placeholder 3"/>
          <p:cNvSpPr>
            <a:spLocks noGrp="1"/>
          </p:cNvSpPr>
          <p:nvPr>
            <p:ph type="sldNum" sz="quarter" idx="5"/>
          </p:nvPr>
        </p:nvSpPr>
        <p:spPr/>
        <p:txBody>
          <a:bodyPr/>
          <a:lstStyle/>
          <a:p>
            <a:fld id="{89E189AF-EFB7-8B4E-905B-0A3C58434533}" type="slidenum">
              <a:rPr lang="en-US" smtClean="0"/>
              <a:t>5</a:t>
            </a:fld>
            <a:endParaRPr lang="en-US"/>
          </a:p>
        </p:txBody>
      </p:sp>
    </p:spTree>
    <p:extLst>
      <p:ext uri="{BB962C8B-B14F-4D97-AF65-F5344CB8AC3E}">
        <p14:creationId xmlns:p14="http://schemas.microsoft.com/office/powerpoint/2010/main" val="138099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9E189AF-EFB7-8B4E-905B-0A3C58434533}" type="slidenum">
              <a:rPr lang="en-US" smtClean="0"/>
              <a:t>6</a:t>
            </a:fld>
            <a:endParaRPr lang="en-US"/>
          </a:p>
        </p:txBody>
      </p:sp>
    </p:spTree>
    <p:extLst>
      <p:ext uri="{BB962C8B-B14F-4D97-AF65-F5344CB8AC3E}">
        <p14:creationId xmlns:p14="http://schemas.microsoft.com/office/powerpoint/2010/main" val="602013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Also working in partnership with AI4D to model the global spread of COVID-19. Interesting because this will be tested against data that has not yet been gathered.</a:t>
            </a:r>
            <a:br>
              <a:rPr lang="en-ZA" dirty="0"/>
            </a:br>
            <a:br>
              <a:rPr lang="en-ZA" dirty="0"/>
            </a:br>
            <a:r>
              <a:rPr lang="en-ZA" sz="1200" b="0" i="0" kern="1200" dirty="0">
                <a:solidFill>
                  <a:schemeClr val="tx1"/>
                </a:solidFill>
                <a:effectLst/>
                <a:latin typeface="+mn-lt"/>
                <a:ea typeface="+mn-ea"/>
                <a:cs typeface="+mn-cs"/>
              </a:rPr>
              <a:t>share their solutions on </a:t>
            </a:r>
            <a:r>
              <a:rPr lang="en-ZA" sz="1200" b="0" i="0" kern="1200" dirty="0" err="1">
                <a:solidFill>
                  <a:schemeClr val="tx1"/>
                </a:solidFill>
                <a:effectLst/>
                <a:latin typeface="+mn-lt"/>
                <a:ea typeface="+mn-ea"/>
                <a:cs typeface="+mn-cs"/>
              </a:rPr>
              <a:t>github</a:t>
            </a:r>
            <a:r>
              <a:rPr lang="en-ZA" sz="1200" b="0" i="0" kern="1200" dirty="0">
                <a:solidFill>
                  <a:schemeClr val="tx1"/>
                </a:solidFill>
                <a:effectLst/>
                <a:latin typeface="+mn-lt"/>
                <a:ea typeface="+mn-ea"/>
                <a:cs typeface="+mn-cs"/>
              </a:rPr>
              <a:t> </a:t>
            </a:r>
            <a:r>
              <a:rPr lang="en-ZA" sz="1200" b="0" i="0" kern="1200" dirty="0" err="1">
                <a:solidFill>
                  <a:schemeClr val="tx1"/>
                </a:solidFill>
                <a:effectLst/>
                <a:latin typeface="+mn-lt"/>
                <a:ea typeface="+mn-ea"/>
                <a:cs typeface="+mn-cs"/>
              </a:rPr>
              <a:t>april</a:t>
            </a:r>
            <a:r>
              <a:rPr lang="en-ZA" sz="1200" b="0" i="0" kern="1200" dirty="0">
                <a:solidFill>
                  <a:schemeClr val="tx1"/>
                </a:solidFill>
                <a:effectLst/>
                <a:latin typeface="+mn-lt"/>
                <a:ea typeface="+mn-ea"/>
                <a:cs typeface="+mn-cs"/>
              </a:rPr>
              <a:t>, assess which solutions were the most accurate in June. best solutions will be public, we’ll rerun them on the latest data to predict the spread going forward. We will share all of this publicly. We are in touch with some epidemiologists and we are partnering with AI4D (a non profit) so we will explore how the findings can co tribute to the broader body of knowledge.</a:t>
            </a:r>
            <a:br>
              <a:rPr lang="en-ZA" sz="1200" b="0" i="0" kern="1200" dirty="0">
                <a:solidFill>
                  <a:schemeClr val="tx1"/>
                </a:solidFill>
                <a:effectLst/>
                <a:latin typeface="+mn-lt"/>
                <a:ea typeface="+mn-ea"/>
                <a:cs typeface="+mn-cs"/>
              </a:rPr>
            </a:br>
            <a:br>
              <a:rPr lang="en-ZA" sz="1200" b="0" i="0" kern="1200" dirty="0">
                <a:solidFill>
                  <a:schemeClr val="tx1"/>
                </a:solidFill>
                <a:effectLst/>
                <a:latin typeface="+mn-lt"/>
                <a:ea typeface="+mn-ea"/>
                <a:cs typeface="+mn-cs"/>
              </a:rPr>
            </a:br>
            <a:endParaRPr lang="en-ZA" dirty="0"/>
          </a:p>
        </p:txBody>
      </p:sp>
      <p:sp>
        <p:nvSpPr>
          <p:cNvPr id="4" name="Slide Number Placeholder 3"/>
          <p:cNvSpPr>
            <a:spLocks noGrp="1"/>
          </p:cNvSpPr>
          <p:nvPr>
            <p:ph type="sldNum" sz="quarter" idx="5"/>
          </p:nvPr>
        </p:nvSpPr>
        <p:spPr/>
        <p:txBody>
          <a:bodyPr/>
          <a:lstStyle/>
          <a:p>
            <a:fld id="{89E189AF-EFB7-8B4E-905B-0A3C58434533}" type="slidenum">
              <a:rPr lang="en-US" smtClean="0"/>
              <a:t>8</a:t>
            </a:fld>
            <a:endParaRPr lang="en-US"/>
          </a:p>
        </p:txBody>
      </p:sp>
    </p:spTree>
    <p:extLst>
      <p:ext uri="{BB962C8B-B14F-4D97-AF65-F5344CB8AC3E}">
        <p14:creationId xmlns:p14="http://schemas.microsoft.com/office/powerpoint/2010/main" val="916755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a:solidFill>
                  <a:schemeClr val="tx1"/>
                </a:solidFill>
                <a:effectLst/>
                <a:latin typeface="+mn-lt"/>
                <a:ea typeface="+mn-ea"/>
                <a:cs typeface="+mn-cs"/>
              </a:rPr>
              <a:t>These are experiments, cross pollination of approaches and disciplines. Realistically, proofs of concept to show what is possible and start the thinking about new solutions unlocked by AI. </a:t>
            </a:r>
          </a:p>
          <a:p>
            <a:endParaRPr lang="en-ZA" sz="1200" b="0" i="0" kern="1200" dirty="0">
              <a:solidFill>
                <a:schemeClr val="tx1"/>
              </a:solidFill>
              <a:effectLst/>
              <a:latin typeface="+mn-lt"/>
              <a:ea typeface="+mn-ea"/>
              <a:cs typeface="+mn-cs"/>
            </a:endParaRPr>
          </a:p>
          <a:p>
            <a:r>
              <a:rPr lang="en-ZA" sz="1200" b="0" i="0" kern="1200" dirty="0">
                <a:solidFill>
                  <a:schemeClr val="tx1"/>
                </a:solidFill>
                <a:effectLst/>
                <a:latin typeface="+mn-lt"/>
                <a:ea typeface="+mn-ea"/>
                <a:cs typeface="+mn-cs"/>
              </a:rPr>
              <a:t>But we are committed to working with partners and supporting those that are working on the issues. </a:t>
            </a:r>
            <a:r>
              <a:rPr lang="en-ZA" dirty="0"/>
              <a:t>Feel strongly about making these useful. So we’re open to ideas. Already one of the participants…</a:t>
            </a:r>
          </a:p>
        </p:txBody>
      </p:sp>
      <p:sp>
        <p:nvSpPr>
          <p:cNvPr id="4" name="Slide Number Placeholder 3"/>
          <p:cNvSpPr>
            <a:spLocks noGrp="1"/>
          </p:cNvSpPr>
          <p:nvPr>
            <p:ph type="sldNum" sz="quarter" idx="5"/>
          </p:nvPr>
        </p:nvSpPr>
        <p:spPr/>
        <p:txBody>
          <a:bodyPr/>
          <a:lstStyle/>
          <a:p>
            <a:fld id="{89E189AF-EFB7-8B4E-905B-0A3C58434533}" type="slidenum">
              <a:rPr lang="en-US" smtClean="0"/>
              <a:t>9</a:t>
            </a:fld>
            <a:endParaRPr lang="en-US"/>
          </a:p>
        </p:txBody>
      </p:sp>
    </p:spTree>
    <p:extLst>
      <p:ext uri="{BB962C8B-B14F-4D97-AF65-F5344CB8AC3E}">
        <p14:creationId xmlns:p14="http://schemas.microsoft.com/office/powerpoint/2010/main" val="980326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Feel strongly about making these useful. So we’re open to ideas. Already one of the participants…</a:t>
            </a:r>
          </a:p>
          <a:p>
            <a:endParaRPr lang="en-ZA" dirty="0"/>
          </a:p>
          <a:p>
            <a:r>
              <a:rPr lang="en-ZA" dirty="0"/>
              <a:t>Call for help here – if you have good data or you know how we can make these things make a difference, please say so. Get in touch, lets </a:t>
            </a:r>
            <a:r>
              <a:rPr lang="en-ZA"/>
              <a:t>work together</a:t>
            </a:r>
            <a:endParaRPr lang="en-ZA" dirty="0"/>
          </a:p>
        </p:txBody>
      </p:sp>
      <p:sp>
        <p:nvSpPr>
          <p:cNvPr id="4" name="Slide Number Placeholder 3"/>
          <p:cNvSpPr>
            <a:spLocks noGrp="1"/>
          </p:cNvSpPr>
          <p:nvPr>
            <p:ph type="sldNum" sz="quarter" idx="5"/>
          </p:nvPr>
        </p:nvSpPr>
        <p:spPr/>
        <p:txBody>
          <a:bodyPr/>
          <a:lstStyle/>
          <a:p>
            <a:fld id="{89E189AF-EFB7-8B4E-905B-0A3C58434533}" type="slidenum">
              <a:rPr lang="en-US" smtClean="0"/>
              <a:t>10</a:t>
            </a:fld>
            <a:endParaRPr lang="en-US"/>
          </a:p>
        </p:txBody>
      </p:sp>
    </p:spTree>
    <p:extLst>
      <p:ext uri="{BB962C8B-B14F-4D97-AF65-F5344CB8AC3E}">
        <p14:creationId xmlns:p14="http://schemas.microsoft.com/office/powerpoint/2010/main" val="422913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6F7F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E6D0AA-78F1-AC4C-8520-FCE726F88D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1893" y="0"/>
            <a:ext cx="11060107" cy="6203311"/>
          </a:xfrm>
          <a:prstGeom prst="rect">
            <a:avLst/>
          </a:prstGeom>
        </p:spPr>
      </p:pic>
      <p:sp>
        <p:nvSpPr>
          <p:cNvPr id="2" name="Title 1">
            <a:extLst>
              <a:ext uri="{FF2B5EF4-FFF2-40B4-BE49-F238E27FC236}">
                <a16:creationId xmlns:a16="http://schemas.microsoft.com/office/drawing/2014/main" id="{23560684-D7C7-214A-BCBF-8C365AE62A97}"/>
              </a:ext>
            </a:extLst>
          </p:cNvPr>
          <p:cNvSpPr>
            <a:spLocks noGrp="1"/>
          </p:cNvSpPr>
          <p:nvPr>
            <p:ph type="ctrTitle"/>
          </p:nvPr>
        </p:nvSpPr>
        <p:spPr>
          <a:xfrm>
            <a:off x="838200" y="3277502"/>
            <a:ext cx="4988169" cy="1392237"/>
          </a:xfrm>
        </p:spPr>
        <p:txBody>
          <a:bodyPr lIns="0" tIns="0" rIns="0" bIns="0" anchor="ctr">
            <a:normAutofit/>
          </a:bodyPr>
          <a:lstStyle>
            <a:lvl1pPr algn="l">
              <a:defRPr sz="4000" b="1" i="0" spc="-150">
                <a:latin typeface="Nunito" pitchFamily="2" charset="77"/>
              </a:defRPr>
            </a:lvl1pPr>
          </a:lstStyle>
          <a:p>
            <a:r>
              <a:rPr lang="en-US" dirty="0"/>
              <a:t>Click to edit Master title style</a:t>
            </a:r>
          </a:p>
        </p:txBody>
      </p:sp>
      <p:pic>
        <p:nvPicPr>
          <p:cNvPr id="10" name="Graphic 9">
            <a:extLst>
              <a:ext uri="{FF2B5EF4-FFF2-40B4-BE49-F238E27FC236}">
                <a16:creationId xmlns:a16="http://schemas.microsoft.com/office/drawing/2014/main" id="{83493442-5CA2-024C-9CEF-AE64C78526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2326180"/>
            <a:ext cx="2080846" cy="492243"/>
          </a:xfrm>
          <a:prstGeom prst="rect">
            <a:avLst/>
          </a:prstGeom>
        </p:spPr>
      </p:pic>
      <p:pic>
        <p:nvPicPr>
          <p:cNvPr id="11" name="Picture 10">
            <a:extLst>
              <a:ext uri="{FF2B5EF4-FFF2-40B4-BE49-F238E27FC236}">
                <a16:creationId xmlns:a16="http://schemas.microsoft.com/office/drawing/2014/main" id="{A565589C-3452-894C-9589-E55267F952F3}"/>
              </a:ext>
            </a:extLst>
          </p:cNvPr>
          <p:cNvPicPr>
            <a:picLocks noChangeAspect="1"/>
          </p:cNvPicPr>
          <p:nvPr userDrawn="1"/>
        </p:nvPicPr>
        <p:blipFill rotWithShape="1">
          <a:blip r:embed="rId5"/>
          <a:srcRect t="47752" b="50615"/>
          <a:stretch/>
        </p:blipFill>
        <p:spPr>
          <a:xfrm>
            <a:off x="1" y="6658867"/>
            <a:ext cx="12191999" cy="199133"/>
          </a:xfrm>
          <a:prstGeom prst="rect">
            <a:avLst/>
          </a:prstGeom>
        </p:spPr>
      </p:pic>
    </p:spTree>
    <p:extLst>
      <p:ext uri="{BB962C8B-B14F-4D97-AF65-F5344CB8AC3E}">
        <p14:creationId xmlns:p14="http://schemas.microsoft.com/office/powerpoint/2010/main" val="4116176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ing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801D976-CF5C-CB49-BDD8-4AFA9B337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155473"/>
            <a:ext cx="855224" cy="170331"/>
          </a:xfrm>
          <a:prstGeom prst="rect">
            <a:avLst/>
          </a:prstGeom>
        </p:spPr>
      </p:pic>
      <p:pic>
        <p:nvPicPr>
          <p:cNvPr id="11" name="Picture 10">
            <a:extLst>
              <a:ext uri="{FF2B5EF4-FFF2-40B4-BE49-F238E27FC236}">
                <a16:creationId xmlns:a16="http://schemas.microsoft.com/office/drawing/2014/main" id="{351855DA-A567-7A4B-87E5-F86898B4FB03}"/>
              </a:ext>
            </a:extLst>
          </p:cNvPr>
          <p:cNvPicPr>
            <a:picLocks noChangeAspect="1"/>
          </p:cNvPicPr>
          <p:nvPr userDrawn="1"/>
        </p:nvPicPr>
        <p:blipFill rotWithShape="1">
          <a:blip r:embed="rId4"/>
          <a:srcRect t="47752" b="50615"/>
          <a:stretch/>
        </p:blipFill>
        <p:spPr>
          <a:xfrm>
            <a:off x="1" y="6658867"/>
            <a:ext cx="12191999" cy="199133"/>
          </a:xfrm>
          <a:prstGeom prst="rect">
            <a:avLst/>
          </a:prstGeom>
        </p:spPr>
      </p:pic>
      <p:sp>
        <p:nvSpPr>
          <p:cNvPr id="5" name="Picture Placeholder 4">
            <a:extLst>
              <a:ext uri="{FF2B5EF4-FFF2-40B4-BE49-F238E27FC236}">
                <a16:creationId xmlns:a16="http://schemas.microsoft.com/office/drawing/2014/main" id="{63E0AFDD-0C3E-3246-9B8F-0BDD274AB6A6}"/>
              </a:ext>
            </a:extLst>
          </p:cNvPr>
          <p:cNvSpPr>
            <a:spLocks noGrp="1"/>
          </p:cNvSpPr>
          <p:nvPr>
            <p:ph type="pic" sz="quarter" idx="10" hasCustomPrompt="1"/>
          </p:nvPr>
        </p:nvSpPr>
        <p:spPr>
          <a:xfrm>
            <a:off x="0" y="0"/>
            <a:ext cx="12192000" cy="6659563"/>
          </a:xfrm>
          <a:pattFill prst="pct30">
            <a:fgClr>
              <a:schemeClr val="accent1"/>
            </a:fgClr>
            <a:bgClr>
              <a:schemeClr val="bg1"/>
            </a:bgClr>
          </a:pattFill>
        </p:spPr>
        <p:txBody>
          <a:bodyPr anchor="ctr">
            <a:normAutofit/>
          </a:bodyPr>
          <a:lstStyle>
            <a:lvl1pPr marL="0" indent="0" algn="ctr">
              <a:buNone/>
              <a:defRPr sz="1050"/>
            </a:lvl1pPr>
          </a:lstStyle>
          <a:p>
            <a:r>
              <a:rPr lang="en-US" dirty="0"/>
              <a:t>Image</a:t>
            </a:r>
          </a:p>
        </p:txBody>
      </p:sp>
    </p:spTree>
    <p:extLst>
      <p:ext uri="{BB962C8B-B14F-4D97-AF65-F5344CB8AC3E}">
        <p14:creationId xmlns:p14="http://schemas.microsoft.com/office/powerpoint/2010/main" val="3301267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Content Slide A">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FCE190F3-2670-6942-B073-9E56C640D3F6}"/>
              </a:ext>
            </a:extLst>
          </p:cNvPr>
          <p:cNvSpPr/>
          <p:nvPr userDrawn="1"/>
        </p:nvSpPr>
        <p:spPr>
          <a:xfrm>
            <a:off x="9209988" y="405353"/>
            <a:ext cx="2601798" cy="260179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4E852-DB88-3047-BB30-91FADF669CF5}"/>
              </a:ext>
            </a:extLst>
          </p:cNvPr>
          <p:cNvSpPr>
            <a:spLocks noGrp="1"/>
          </p:cNvSpPr>
          <p:nvPr>
            <p:ph type="title" hasCustomPrompt="1"/>
          </p:nvPr>
        </p:nvSpPr>
        <p:spPr>
          <a:xfrm>
            <a:off x="838200" y="892098"/>
            <a:ext cx="5005040" cy="798590"/>
          </a:xfrm>
        </p:spPr>
        <p:txBody>
          <a:bodyPr anchor="t">
            <a:normAutofit/>
          </a:bodyPr>
          <a:lstStyle>
            <a:lvl1pPr>
              <a:defRPr sz="1400" b="1" i="0" spc="0">
                <a:latin typeface="Nunito Black"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848660B9-B7C0-8C43-B366-692E5B11195D}"/>
              </a:ext>
            </a:extLst>
          </p:cNvPr>
          <p:cNvSpPr>
            <a:spLocks noGrp="1"/>
          </p:cNvSpPr>
          <p:nvPr>
            <p:ph idx="1"/>
          </p:nvPr>
        </p:nvSpPr>
        <p:spPr>
          <a:xfrm>
            <a:off x="838200" y="1825625"/>
            <a:ext cx="5005039" cy="4039916"/>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3282DF5E-9E7E-D448-A1AA-C590DB984D79}"/>
              </a:ext>
            </a:extLst>
          </p:cNvPr>
          <p:cNvSpPr>
            <a:spLocks noGrp="1"/>
          </p:cNvSpPr>
          <p:nvPr>
            <p:ph type="pic" sz="quarter" idx="10" hasCustomPrompt="1"/>
          </p:nvPr>
        </p:nvSpPr>
        <p:spPr>
          <a:xfrm>
            <a:off x="6512507" y="999312"/>
            <a:ext cx="4968000" cy="4968179"/>
          </a:xfrm>
          <a:prstGeom prst="ellipse">
            <a:avLst/>
          </a:prstGeom>
          <a:pattFill prst="pct30">
            <a:fgClr>
              <a:schemeClr val="accent1"/>
            </a:fgClr>
            <a:bgClr>
              <a:schemeClr val="bg1"/>
            </a:bgClr>
          </a:pattFill>
        </p:spPr>
        <p:txBody>
          <a:bodyPr anchor="ctr">
            <a:normAutofit/>
          </a:bodyPr>
          <a:lstStyle>
            <a:lvl1pPr marL="0" indent="0" algn="ctr">
              <a:buNone/>
              <a:defRPr sz="1600"/>
            </a:lvl1pPr>
          </a:lstStyle>
          <a:p>
            <a:r>
              <a:rPr lang="en-US" dirty="0"/>
              <a:t>Insert image</a:t>
            </a:r>
          </a:p>
        </p:txBody>
      </p:sp>
      <p:pic>
        <p:nvPicPr>
          <p:cNvPr id="9" name="Graphic 8">
            <a:extLst>
              <a:ext uri="{FF2B5EF4-FFF2-40B4-BE49-F238E27FC236}">
                <a16:creationId xmlns:a16="http://schemas.microsoft.com/office/drawing/2014/main" id="{F801D976-CF5C-CB49-BDD8-4AFA9B337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155473"/>
            <a:ext cx="855224" cy="202311"/>
          </a:xfrm>
          <a:prstGeom prst="rect">
            <a:avLst/>
          </a:prstGeom>
        </p:spPr>
      </p:pic>
      <p:pic>
        <p:nvPicPr>
          <p:cNvPr id="11" name="Picture 10">
            <a:extLst>
              <a:ext uri="{FF2B5EF4-FFF2-40B4-BE49-F238E27FC236}">
                <a16:creationId xmlns:a16="http://schemas.microsoft.com/office/drawing/2014/main" id="{351855DA-A567-7A4B-87E5-F86898B4FB03}"/>
              </a:ext>
            </a:extLst>
          </p:cNvPr>
          <p:cNvPicPr>
            <a:picLocks noChangeAspect="1"/>
          </p:cNvPicPr>
          <p:nvPr userDrawn="1"/>
        </p:nvPicPr>
        <p:blipFill rotWithShape="1">
          <a:blip r:embed="rId4"/>
          <a:srcRect t="47752" b="50615"/>
          <a:stretch/>
        </p:blipFill>
        <p:spPr>
          <a:xfrm>
            <a:off x="1" y="6658867"/>
            <a:ext cx="12191999" cy="199133"/>
          </a:xfrm>
          <a:prstGeom prst="rect">
            <a:avLst/>
          </a:prstGeom>
        </p:spPr>
      </p:pic>
    </p:spTree>
    <p:extLst>
      <p:ext uri="{BB962C8B-B14F-4D97-AF65-F5344CB8AC3E}">
        <p14:creationId xmlns:p14="http://schemas.microsoft.com/office/powerpoint/2010/main" val="197859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Content Slide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E852-DB88-3047-BB30-91FADF669CF5}"/>
              </a:ext>
            </a:extLst>
          </p:cNvPr>
          <p:cNvSpPr>
            <a:spLocks noGrp="1"/>
          </p:cNvSpPr>
          <p:nvPr>
            <p:ph type="title" hasCustomPrompt="1"/>
          </p:nvPr>
        </p:nvSpPr>
        <p:spPr>
          <a:xfrm>
            <a:off x="838200" y="892098"/>
            <a:ext cx="5005040" cy="798590"/>
          </a:xfrm>
        </p:spPr>
        <p:txBody>
          <a:bodyPr anchor="t">
            <a:normAutofit/>
          </a:bodyPr>
          <a:lstStyle>
            <a:lvl1pPr>
              <a:defRPr sz="1400" b="1" i="0" spc="0">
                <a:latin typeface="Nunito Black"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848660B9-B7C0-8C43-B366-692E5B11195D}"/>
              </a:ext>
            </a:extLst>
          </p:cNvPr>
          <p:cNvSpPr>
            <a:spLocks noGrp="1"/>
          </p:cNvSpPr>
          <p:nvPr>
            <p:ph idx="1"/>
          </p:nvPr>
        </p:nvSpPr>
        <p:spPr>
          <a:xfrm>
            <a:off x="838200" y="1825625"/>
            <a:ext cx="5005039" cy="4039916"/>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F801D976-CF5C-CB49-BDD8-4AFA9B337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155473"/>
            <a:ext cx="855224" cy="202311"/>
          </a:xfrm>
          <a:prstGeom prst="rect">
            <a:avLst/>
          </a:prstGeom>
        </p:spPr>
      </p:pic>
      <p:pic>
        <p:nvPicPr>
          <p:cNvPr id="11" name="Picture 10">
            <a:extLst>
              <a:ext uri="{FF2B5EF4-FFF2-40B4-BE49-F238E27FC236}">
                <a16:creationId xmlns:a16="http://schemas.microsoft.com/office/drawing/2014/main" id="{351855DA-A567-7A4B-87E5-F86898B4FB03}"/>
              </a:ext>
            </a:extLst>
          </p:cNvPr>
          <p:cNvPicPr>
            <a:picLocks noChangeAspect="1"/>
          </p:cNvPicPr>
          <p:nvPr userDrawn="1"/>
        </p:nvPicPr>
        <p:blipFill rotWithShape="1">
          <a:blip r:embed="rId4"/>
          <a:srcRect t="47752" b="50615"/>
          <a:stretch/>
        </p:blipFill>
        <p:spPr>
          <a:xfrm>
            <a:off x="1" y="6658867"/>
            <a:ext cx="12191999" cy="199133"/>
          </a:xfrm>
          <a:prstGeom prst="rect">
            <a:avLst/>
          </a:prstGeom>
        </p:spPr>
      </p:pic>
    </p:spTree>
    <p:extLst>
      <p:ext uri="{BB962C8B-B14F-4D97-AF65-F5344CB8AC3E}">
        <p14:creationId xmlns:p14="http://schemas.microsoft.com/office/powerpoint/2010/main" val="4278084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Content Slide C">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E4E65543-8C85-F44D-B711-A4875B24F702}"/>
              </a:ext>
            </a:extLst>
          </p:cNvPr>
          <p:cNvSpPr/>
          <p:nvPr userDrawn="1"/>
        </p:nvSpPr>
        <p:spPr>
          <a:xfrm>
            <a:off x="5425643" y="4682253"/>
            <a:ext cx="1573368" cy="157336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00BCE21-6360-4C44-9653-467D76F69377}"/>
              </a:ext>
            </a:extLst>
          </p:cNvPr>
          <p:cNvSpPr/>
          <p:nvPr userDrawn="1"/>
        </p:nvSpPr>
        <p:spPr>
          <a:xfrm>
            <a:off x="7022118" y="366222"/>
            <a:ext cx="2648932" cy="264893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4E852-DB88-3047-BB30-91FADF669CF5}"/>
              </a:ext>
            </a:extLst>
          </p:cNvPr>
          <p:cNvSpPr>
            <a:spLocks noGrp="1"/>
          </p:cNvSpPr>
          <p:nvPr>
            <p:ph type="title" hasCustomPrompt="1"/>
          </p:nvPr>
        </p:nvSpPr>
        <p:spPr>
          <a:xfrm>
            <a:off x="838200" y="892098"/>
            <a:ext cx="5005040" cy="798590"/>
          </a:xfrm>
        </p:spPr>
        <p:txBody>
          <a:bodyPr anchor="t">
            <a:normAutofit/>
          </a:bodyPr>
          <a:lstStyle>
            <a:lvl1pPr>
              <a:defRPr sz="1400" b="1" i="0" spc="0">
                <a:latin typeface="Nunito Black"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848660B9-B7C0-8C43-B366-692E5B11195D}"/>
              </a:ext>
            </a:extLst>
          </p:cNvPr>
          <p:cNvSpPr>
            <a:spLocks noGrp="1"/>
          </p:cNvSpPr>
          <p:nvPr>
            <p:ph idx="1"/>
          </p:nvPr>
        </p:nvSpPr>
        <p:spPr>
          <a:xfrm>
            <a:off x="838200" y="1825625"/>
            <a:ext cx="5005039" cy="4039916"/>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F801D976-CF5C-CB49-BDD8-4AFA9B337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155473"/>
            <a:ext cx="855224" cy="202311"/>
          </a:xfrm>
          <a:prstGeom prst="rect">
            <a:avLst/>
          </a:prstGeom>
        </p:spPr>
      </p:pic>
      <p:pic>
        <p:nvPicPr>
          <p:cNvPr id="11" name="Picture 10">
            <a:extLst>
              <a:ext uri="{FF2B5EF4-FFF2-40B4-BE49-F238E27FC236}">
                <a16:creationId xmlns:a16="http://schemas.microsoft.com/office/drawing/2014/main" id="{351855DA-A567-7A4B-87E5-F86898B4FB03}"/>
              </a:ext>
            </a:extLst>
          </p:cNvPr>
          <p:cNvPicPr>
            <a:picLocks noChangeAspect="1"/>
          </p:cNvPicPr>
          <p:nvPr userDrawn="1"/>
        </p:nvPicPr>
        <p:blipFill rotWithShape="1">
          <a:blip r:embed="rId4"/>
          <a:srcRect t="47752" b="50615"/>
          <a:stretch/>
        </p:blipFill>
        <p:spPr>
          <a:xfrm>
            <a:off x="1" y="6658867"/>
            <a:ext cx="12191999" cy="199133"/>
          </a:xfrm>
          <a:prstGeom prst="rect">
            <a:avLst/>
          </a:prstGeom>
        </p:spPr>
      </p:pic>
      <p:pic>
        <p:nvPicPr>
          <p:cNvPr id="7" name="Picture 6">
            <a:extLst>
              <a:ext uri="{FF2B5EF4-FFF2-40B4-BE49-F238E27FC236}">
                <a16:creationId xmlns:a16="http://schemas.microsoft.com/office/drawing/2014/main" id="{CD87F16B-1ACF-C148-977C-DC4377BD818A}"/>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4700"/>
                    </a14:imgEffect>
                    <a14:imgEffect>
                      <a14:saturation sat="33000"/>
                    </a14:imgEffect>
                  </a14:imgLayer>
                </a14:imgProps>
              </a:ext>
              <a:ext uri="{28A0092B-C50C-407E-A947-70E740481C1C}">
                <a14:useLocalDpi xmlns:a14="http://schemas.microsoft.com/office/drawing/2010/main"/>
              </a:ext>
            </a:extLst>
          </a:blip>
          <a:stretch>
            <a:fillRect/>
          </a:stretch>
        </p:blipFill>
        <p:spPr>
          <a:xfrm>
            <a:off x="5617155" y="1277827"/>
            <a:ext cx="7881706" cy="4627673"/>
          </a:xfrm>
          <a:prstGeom prst="rect">
            <a:avLst/>
          </a:prstGeom>
        </p:spPr>
      </p:pic>
      <p:sp>
        <p:nvSpPr>
          <p:cNvPr id="10" name="Picture Placeholder 4">
            <a:extLst>
              <a:ext uri="{FF2B5EF4-FFF2-40B4-BE49-F238E27FC236}">
                <a16:creationId xmlns:a16="http://schemas.microsoft.com/office/drawing/2014/main" id="{97DFE100-BFB6-4E45-821F-4119F1559B56}"/>
              </a:ext>
            </a:extLst>
          </p:cNvPr>
          <p:cNvSpPr>
            <a:spLocks noGrp="1"/>
          </p:cNvSpPr>
          <p:nvPr>
            <p:ph type="pic" sz="quarter" idx="14" hasCustomPrompt="1"/>
          </p:nvPr>
        </p:nvSpPr>
        <p:spPr>
          <a:xfrm>
            <a:off x="6581415" y="1602012"/>
            <a:ext cx="5952246" cy="3731988"/>
          </a:xfrm>
          <a:prstGeom prst="rect">
            <a:avLst/>
          </a:prstGeom>
          <a:pattFill prst="pct30">
            <a:fgClr>
              <a:schemeClr val="accent1"/>
            </a:fgClr>
            <a:bgClr>
              <a:schemeClr val="bg1"/>
            </a:bgClr>
          </a:pattFill>
          <a:ln>
            <a:noFill/>
          </a:ln>
        </p:spPr>
        <p:txBody>
          <a:bodyPr wrap="square" anchor="ctr">
            <a:noAutofit/>
          </a:bodyPr>
          <a:lstStyle>
            <a:lvl1pPr marL="0" indent="0" algn="ctr">
              <a:buNone/>
              <a:defRPr sz="1200">
                <a:solidFill>
                  <a:schemeClr val="tx1"/>
                </a:solidFill>
              </a:defRPr>
            </a:lvl1pPr>
          </a:lstStyle>
          <a:p>
            <a:r>
              <a:rPr lang="en-US" dirty="0"/>
              <a:t>Add image</a:t>
            </a:r>
          </a:p>
        </p:txBody>
      </p:sp>
    </p:spTree>
    <p:extLst>
      <p:ext uri="{BB962C8B-B14F-4D97-AF65-F5344CB8AC3E}">
        <p14:creationId xmlns:p14="http://schemas.microsoft.com/office/powerpoint/2010/main" val="253925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E852-DB88-3047-BB30-91FADF669CF5}"/>
              </a:ext>
            </a:extLst>
          </p:cNvPr>
          <p:cNvSpPr>
            <a:spLocks noGrp="1"/>
          </p:cNvSpPr>
          <p:nvPr>
            <p:ph type="title" hasCustomPrompt="1"/>
          </p:nvPr>
        </p:nvSpPr>
        <p:spPr>
          <a:xfrm>
            <a:off x="5845097" y="892098"/>
            <a:ext cx="5462239" cy="798590"/>
          </a:xfrm>
        </p:spPr>
        <p:txBody>
          <a:bodyPr anchor="t">
            <a:normAutofit/>
          </a:bodyPr>
          <a:lstStyle>
            <a:lvl1pPr>
              <a:defRPr sz="1400" b="1" i="0" spc="0">
                <a:latin typeface="Nunito Black"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848660B9-B7C0-8C43-B366-692E5B11195D}"/>
              </a:ext>
            </a:extLst>
          </p:cNvPr>
          <p:cNvSpPr>
            <a:spLocks noGrp="1"/>
          </p:cNvSpPr>
          <p:nvPr>
            <p:ph idx="1"/>
          </p:nvPr>
        </p:nvSpPr>
        <p:spPr>
          <a:xfrm>
            <a:off x="5845098" y="1825625"/>
            <a:ext cx="5462238" cy="4039916"/>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3282DF5E-9E7E-D448-A1AA-C590DB984D79}"/>
              </a:ext>
            </a:extLst>
          </p:cNvPr>
          <p:cNvSpPr>
            <a:spLocks noGrp="1"/>
          </p:cNvSpPr>
          <p:nvPr>
            <p:ph type="pic" sz="quarter" idx="10" hasCustomPrompt="1"/>
          </p:nvPr>
        </p:nvSpPr>
        <p:spPr>
          <a:xfrm>
            <a:off x="1" y="600577"/>
            <a:ext cx="4493941" cy="5253813"/>
          </a:xfrm>
          <a:prstGeom prst="flowChartDelay">
            <a:avLst/>
          </a:prstGeom>
          <a:pattFill prst="pct30">
            <a:fgClr>
              <a:schemeClr val="accent1"/>
            </a:fgClr>
            <a:bgClr>
              <a:schemeClr val="bg1"/>
            </a:bgClr>
          </a:pattFill>
        </p:spPr>
        <p:txBody>
          <a:bodyPr anchor="ctr">
            <a:normAutofit/>
          </a:bodyPr>
          <a:lstStyle>
            <a:lvl1pPr marL="0" indent="0" algn="ctr">
              <a:buNone/>
              <a:defRPr sz="1600"/>
            </a:lvl1pPr>
          </a:lstStyle>
          <a:p>
            <a:r>
              <a:rPr lang="en-US" dirty="0"/>
              <a:t>Insert image</a:t>
            </a:r>
          </a:p>
        </p:txBody>
      </p:sp>
      <p:pic>
        <p:nvPicPr>
          <p:cNvPr id="9" name="Graphic 8">
            <a:extLst>
              <a:ext uri="{FF2B5EF4-FFF2-40B4-BE49-F238E27FC236}">
                <a16:creationId xmlns:a16="http://schemas.microsoft.com/office/drawing/2014/main" id="{F801D976-CF5C-CB49-BDD8-4AFA9B337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155473"/>
            <a:ext cx="855224" cy="202311"/>
          </a:xfrm>
          <a:prstGeom prst="rect">
            <a:avLst/>
          </a:prstGeom>
        </p:spPr>
      </p:pic>
      <p:pic>
        <p:nvPicPr>
          <p:cNvPr id="6" name="Picture 5">
            <a:extLst>
              <a:ext uri="{FF2B5EF4-FFF2-40B4-BE49-F238E27FC236}">
                <a16:creationId xmlns:a16="http://schemas.microsoft.com/office/drawing/2014/main" id="{66BD17B8-3757-D148-AA50-6CA0BE8C1E07}"/>
              </a:ext>
            </a:extLst>
          </p:cNvPr>
          <p:cNvPicPr>
            <a:picLocks noChangeAspect="1"/>
          </p:cNvPicPr>
          <p:nvPr userDrawn="1"/>
        </p:nvPicPr>
        <p:blipFill rotWithShape="1">
          <a:blip r:embed="rId4"/>
          <a:srcRect t="47752" b="50615"/>
          <a:stretch/>
        </p:blipFill>
        <p:spPr>
          <a:xfrm>
            <a:off x="1" y="6658867"/>
            <a:ext cx="12191999" cy="199133"/>
          </a:xfrm>
          <a:prstGeom prst="rect">
            <a:avLst/>
          </a:prstGeom>
        </p:spPr>
      </p:pic>
    </p:spTree>
    <p:extLst>
      <p:ext uri="{BB962C8B-B14F-4D97-AF65-F5344CB8AC3E}">
        <p14:creationId xmlns:p14="http://schemas.microsoft.com/office/powerpoint/2010/main" val="336159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E852-DB88-3047-BB30-91FADF669CF5}"/>
              </a:ext>
            </a:extLst>
          </p:cNvPr>
          <p:cNvSpPr>
            <a:spLocks noGrp="1"/>
          </p:cNvSpPr>
          <p:nvPr>
            <p:ph type="title" hasCustomPrompt="1"/>
          </p:nvPr>
        </p:nvSpPr>
        <p:spPr>
          <a:xfrm>
            <a:off x="838199" y="892098"/>
            <a:ext cx="10524894" cy="798590"/>
          </a:xfrm>
        </p:spPr>
        <p:txBody>
          <a:bodyPr anchor="t">
            <a:normAutofit/>
          </a:bodyPr>
          <a:lstStyle>
            <a:lvl1pPr>
              <a:defRPr sz="1400" b="1" i="0" spc="0">
                <a:latin typeface="Nunito Black" pitchFamily="2" charset="77"/>
              </a:defRPr>
            </a:lvl1pPr>
          </a:lstStyle>
          <a:p>
            <a:r>
              <a:rPr lang="en-US" dirty="0"/>
              <a:t>CLICK TO EDIT MASTER TITLE STYLE</a:t>
            </a:r>
          </a:p>
        </p:txBody>
      </p:sp>
      <p:pic>
        <p:nvPicPr>
          <p:cNvPr id="9" name="Graphic 8">
            <a:extLst>
              <a:ext uri="{FF2B5EF4-FFF2-40B4-BE49-F238E27FC236}">
                <a16:creationId xmlns:a16="http://schemas.microsoft.com/office/drawing/2014/main" id="{F801D976-CF5C-CB49-BDD8-4AFA9B337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155473"/>
            <a:ext cx="855224" cy="202311"/>
          </a:xfrm>
          <a:prstGeom prst="rect">
            <a:avLst/>
          </a:prstGeom>
        </p:spPr>
      </p:pic>
      <p:pic>
        <p:nvPicPr>
          <p:cNvPr id="11" name="Picture 10">
            <a:extLst>
              <a:ext uri="{FF2B5EF4-FFF2-40B4-BE49-F238E27FC236}">
                <a16:creationId xmlns:a16="http://schemas.microsoft.com/office/drawing/2014/main" id="{351855DA-A567-7A4B-87E5-F86898B4FB03}"/>
              </a:ext>
            </a:extLst>
          </p:cNvPr>
          <p:cNvPicPr>
            <a:picLocks noChangeAspect="1"/>
          </p:cNvPicPr>
          <p:nvPr userDrawn="1"/>
        </p:nvPicPr>
        <p:blipFill rotWithShape="1">
          <a:blip r:embed="rId4"/>
          <a:srcRect t="47752" b="50615"/>
          <a:stretch/>
        </p:blipFill>
        <p:spPr>
          <a:xfrm>
            <a:off x="1" y="6658867"/>
            <a:ext cx="12191999" cy="199133"/>
          </a:xfrm>
          <a:prstGeom prst="rect">
            <a:avLst/>
          </a:prstGeom>
        </p:spPr>
      </p:pic>
    </p:spTree>
    <p:extLst>
      <p:ext uri="{BB962C8B-B14F-4D97-AF65-F5344CB8AC3E}">
        <p14:creationId xmlns:p14="http://schemas.microsoft.com/office/powerpoint/2010/main" val="287291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lumn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8660B9-B7C0-8C43-B366-692E5B11195D}"/>
              </a:ext>
            </a:extLst>
          </p:cNvPr>
          <p:cNvSpPr>
            <a:spLocks noGrp="1"/>
          </p:cNvSpPr>
          <p:nvPr>
            <p:ph idx="1"/>
          </p:nvPr>
        </p:nvSpPr>
        <p:spPr>
          <a:xfrm>
            <a:off x="838200" y="2776653"/>
            <a:ext cx="2380785" cy="3088887"/>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F801D976-CF5C-CB49-BDD8-4AFA9B337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155473"/>
            <a:ext cx="855224" cy="202311"/>
          </a:xfrm>
          <a:prstGeom prst="rect">
            <a:avLst/>
          </a:prstGeom>
        </p:spPr>
      </p:pic>
      <p:pic>
        <p:nvPicPr>
          <p:cNvPr id="11" name="Picture 10">
            <a:extLst>
              <a:ext uri="{FF2B5EF4-FFF2-40B4-BE49-F238E27FC236}">
                <a16:creationId xmlns:a16="http://schemas.microsoft.com/office/drawing/2014/main" id="{351855DA-A567-7A4B-87E5-F86898B4FB03}"/>
              </a:ext>
            </a:extLst>
          </p:cNvPr>
          <p:cNvPicPr>
            <a:picLocks noChangeAspect="1"/>
          </p:cNvPicPr>
          <p:nvPr userDrawn="1"/>
        </p:nvPicPr>
        <p:blipFill rotWithShape="1">
          <a:blip r:embed="rId4"/>
          <a:srcRect t="47752" b="50615"/>
          <a:stretch/>
        </p:blipFill>
        <p:spPr>
          <a:xfrm>
            <a:off x="1" y="6658867"/>
            <a:ext cx="12191999" cy="199133"/>
          </a:xfrm>
          <a:prstGeom prst="rect">
            <a:avLst/>
          </a:prstGeom>
        </p:spPr>
      </p:pic>
      <p:sp>
        <p:nvSpPr>
          <p:cNvPr id="8" name="Content Placeholder 2">
            <a:extLst>
              <a:ext uri="{FF2B5EF4-FFF2-40B4-BE49-F238E27FC236}">
                <a16:creationId xmlns:a16="http://schemas.microsoft.com/office/drawing/2014/main" id="{AE0BA935-B36F-664B-9EEA-B953EBDA9A80}"/>
              </a:ext>
            </a:extLst>
          </p:cNvPr>
          <p:cNvSpPr>
            <a:spLocks noGrp="1"/>
          </p:cNvSpPr>
          <p:nvPr>
            <p:ph idx="10"/>
          </p:nvPr>
        </p:nvSpPr>
        <p:spPr>
          <a:xfrm>
            <a:off x="3533078" y="2776653"/>
            <a:ext cx="2380785" cy="3088887"/>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3D5A188-ECD0-7B44-B022-477BA16FAF51}"/>
              </a:ext>
            </a:extLst>
          </p:cNvPr>
          <p:cNvSpPr>
            <a:spLocks noGrp="1"/>
          </p:cNvSpPr>
          <p:nvPr>
            <p:ph idx="11"/>
          </p:nvPr>
        </p:nvSpPr>
        <p:spPr>
          <a:xfrm>
            <a:off x="6227956" y="2776652"/>
            <a:ext cx="2380785" cy="3088887"/>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12E45F08-0A77-F648-89F0-794FFE45D204}"/>
              </a:ext>
            </a:extLst>
          </p:cNvPr>
          <p:cNvSpPr>
            <a:spLocks noGrp="1"/>
          </p:cNvSpPr>
          <p:nvPr>
            <p:ph idx="12"/>
          </p:nvPr>
        </p:nvSpPr>
        <p:spPr>
          <a:xfrm>
            <a:off x="8922834" y="2776651"/>
            <a:ext cx="2380785" cy="3088887"/>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8000CAF-BBED-5E4D-A0ED-63BC07E38B83}"/>
              </a:ext>
            </a:extLst>
          </p:cNvPr>
          <p:cNvSpPr>
            <a:spLocks noGrp="1"/>
          </p:cNvSpPr>
          <p:nvPr>
            <p:ph type="body" sz="quarter" idx="13" hasCustomPrompt="1"/>
          </p:nvPr>
        </p:nvSpPr>
        <p:spPr>
          <a:xfrm>
            <a:off x="838200" y="2081822"/>
            <a:ext cx="2381250" cy="682087"/>
          </a:xfrm>
        </p:spPr>
        <p:txBody>
          <a:bodyPr>
            <a:normAutofit/>
          </a:bodyPr>
          <a:lstStyle>
            <a:lvl1pPr marL="0" indent="0">
              <a:buNone/>
              <a:defRPr sz="1400" b="1" i="0" spc="0">
                <a:latin typeface="Nunito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8" name="Text Placeholder 4">
            <a:extLst>
              <a:ext uri="{FF2B5EF4-FFF2-40B4-BE49-F238E27FC236}">
                <a16:creationId xmlns:a16="http://schemas.microsoft.com/office/drawing/2014/main" id="{DE9874BE-339A-6349-BB26-398D54354323}"/>
              </a:ext>
            </a:extLst>
          </p:cNvPr>
          <p:cNvSpPr>
            <a:spLocks noGrp="1"/>
          </p:cNvSpPr>
          <p:nvPr>
            <p:ph type="body" sz="quarter" idx="14" hasCustomPrompt="1"/>
          </p:nvPr>
        </p:nvSpPr>
        <p:spPr>
          <a:xfrm>
            <a:off x="3532613" y="2081821"/>
            <a:ext cx="2381250" cy="682087"/>
          </a:xfrm>
        </p:spPr>
        <p:txBody>
          <a:bodyPr>
            <a:normAutofit/>
          </a:bodyPr>
          <a:lstStyle>
            <a:lvl1pPr marL="0" indent="0">
              <a:buNone/>
              <a:defRPr sz="1400" b="1" i="0" spc="0">
                <a:latin typeface="Nunito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9" name="Text Placeholder 4">
            <a:extLst>
              <a:ext uri="{FF2B5EF4-FFF2-40B4-BE49-F238E27FC236}">
                <a16:creationId xmlns:a16="http://schemas.microsoft.com/office/drawing/2014/main" id="{FC8DE53C-97F2-1F44-8D93-2697BF3307F3}"/>
              </a:ext>
            </a:extLst>
          </p:cNvPr>
          <p:cNvSpPr>
            <a:spLocks noGrp="1"/>
          </p:cNvSpPr>
          <p:nvPr>
            <p:ph type="body" sz="quarter" idx="15" hasCustomPrompt="1"/>
          </p:nvPr>
        </p:nvSpPr>
        <p:spPr>
          <a:xfrm>
            <a:off x="6227723" y="2081820"/>
            <a:ext cx="2381250" cy="682087"/>
          </a:xfrm>
        </p:spPr>
        <p:txBody>
          <a:bodyPr>
            <a:normAutofit/>
          </a:bodyPr>
          <a:lstStyle>
            <a:lvl1pPr marL="0" indent="0">
              <a:buNone/>
              <a:defRPr sz="1400" b="1" i="0" spc="0">
                <a:latin typeface="Nunito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20" name="Text Placeholder 4">
            <a:extLst>
              <a:ext uri="{FF2B5EF4-FFF2-40B4-BE49-F238E27FC236}">
                <a16:creationId xmlns:a16="http://schemas.microsoft.com/office/drawing/2014/main" id="{DEA666B2-D55D-D746-93F7-081370CF7460}"/>
              </a:ext>
            </a:extLst>
          </p:cNvPr>
          <p:cNvSpPr>
            <a:spLocks noGrp="1"/>
          </p:cNvSpPr>
          <p:nvPr>
            <p:ph type="body" sz="quarter" idx="16" hasCustomPrompt="1"/>
          </p:nvPr>
        </p:nvSpPr>
        <p:spPr>
          <a:xfrm>
            <a:off x="8922136" y="2081819"/>
            <a:ext cx="2381250" cy="682087"/>
          </a:xfrm>
        </p:spPr>
        <p:txBody>
          <a:bodyPr>
            <a:normAutofit/>
          </a:bodyPr>
          <a:lstStyle>
            <a:lvl1pPr marL="0" indent="0">
              <a:buNone/>
              <a:defRPr sz="1400" b="1" i="0" spc="0">
                <a:latin typeface="Nunito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21" name="Title 1">
            <a:extLst>
              <a:ext uri="{FF2B5EF4-FFF2-40B4-BE49-F238E27FC236}">
                <a16:creationId xmlns:a16="http://schemas.microsoft.com/office/drawing/2014/main" id="{11A1BE55-6364-6E41-B67B-14ABE48071A8}"/>
              </a:ext>
            </a:extLst>
          </p:cNvPr>
          <p:cNvSpPr>
            <a:spLocks noGrp="1"/>
          </p:cNvSpPr>
          <p:nvPr>
            <p:ph type="title" hasCustomPrompt="1"/>
          </p:nvPr>
        </p:nvSpPr>
        <p:spPr>
          <a:xfrm>
            <a:off x="838200" y="892098"/>
            <a:ext cx="5005040" cy="798590"/>
          </a:xfrm>
        </p:spPr>
        <p:txBody>
          <a:bodyPr anchor="t">
            <a:normAutofit/>
          </a:bodyPr>
          <a:lstStyle>
            <a:lvl1pPr>
              <a:defRPr sz="1400" b="1" i="0" spc="0">
                <a:latin typeface="Nunito Black" pitchFamily="2" charset="77"/>
              </a:defRPr>
            </a:lvl1pPr>
          </a:lstStyle>
          <a:p>
            <a:r>
              <a:rPr lang="en-US" dirty="0"/>
              <a:t>CLICK TO EDIT MASTER TITLE STYLE</a:t>
            </a:r>
          </a:p>
        </p:txBody>
      </p:sp>
    </p:spTree>
    <p:extLst>
      <p:ext uri="{BB962C8B-B14F-4D97-AF65-F5344CB8AC3E}">
        <p14:creationId xmlns:p14="http://schemas.microsoft.com/office/powerpoint/2010/main" val="1528349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8660B9-B7C0-8C43-B366-692E5B11195D}"/>
              </a:ext>
            </a:extLst>
          </p:cNvPr>
          <p:cNvSpPr>
            <a:spLocks noGrp="1"/>
          </p:cNvSpPr>
          <p:nvPr>
            <p:ph idx="1"/>
          </p:nvPr>
        </p:nvSpPr>
        <p:spPr>
          <a:xfrm>
            <a:off x="838200" y="2776653"/>
            <a:ext cx="3121784" cy="3088887"/>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F801D976-CF5C-CB49-BDD8-4AFA9B337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155473"/>
            <a:ext cx="855224" cy="202311"/>
          </a:xfrm>
          <a:prstGeom prst="rect">
            <a:avLst/>
          </a:prstGeom>
        </p:spPr>
      </p:pic>
      <p:pic>
        <p:nvPicPr>
          <p:cNvPr id="11" name="Picture 10">
            <a:extLst>
              <a:ext uri="{FF2B5EF4-FFF2-40B4-BE49-F238E27FC236}">
                <a16:creationId xmlns:a16="http://schemas.microsoft.com/office/drawing/2014/main" id="{351855DA-A567-7A4B-87E5-F86898B4FB03}"/>
              </a:ext>
            </a:extLst>
          </p:cNvPr>
          <p:cNvPicPr>
            <a:picLocks noChangeAspect="1"/>
          </p:cNvPicPr>
          <p:nvPr userDrawn="1"/>
        </p:nvPicPr>
        <p:blipFill rotWithShape="1">
          <a:blip r:embed="rId4"/>
          <a:srcRect t="47752" b="50615"/>
          <a:stretch/>
        </p:blipFill>
        <p:spPr>
          <a:xfrm>
            <a:off x="1" y="6658867"/>
            <a:ext cx="12191999" cy="199133"/>
          </a:xfrm>
          <a:prstGeom prst="rect">
            <a:avLst/>
          </a:prstGeom>
        </p:spPr>
      </p:pic>
      <p:sp>
        <p:nvSpPr>
          <p:cNvPr id="8" name="Content Placeholder 2">
            <a:extLst>
              <a:ext uri="{FF2B5EF4-FFF2-40B4-BE49-F238E27FC236}">
                <a16:creationId xmlns:a16="http://schemas.microsoft.com/office/drawing/2014/main" id="{AE0BA935-B36F-664B-9EEA-B953EBDA9A80}"/>
              </a:ext>
            </a:extLst>
          </p:cNvPr>
          <p:cNvSpPr>
            <a:spLocks noGrp="1"/>
          </p:cNvSpPr>
          <p:nvPr>
            <p:ph idx="10"/>
          </p:nvPr>
        </p:nvSpPr>
        <p:spPr>
          <a:xfrm>
            <a:off x="4378333" y="2776653"/>
            <a:ext cx="3121784" cy="3088887"/>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3D5A188-ECD0-7B44-B022-477BA16FAF51}"/>
              </a:ext>
            </a:extLst>
          </p:cNvPr>
          <p:cNvSpPr>
            <a:spLocks noGrp="1"/>
          </p:cNvSpPr>
          <p:nvPr>
            <p:ph idx="11"/>
          </p:nvPr>
        </p:nvSpPr>
        <p:spPr>
          <a:xfrm>
            <a:off x="7919596" y="2776652"/>
            <a:ext cx="3121784" cy="3088887"/>
          </a:xfrm>
        </p:spPr>
        <p:txBody>
          <a:bodyPr>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8000CAF-BBED-5E4D-A0ED-63BC07E38B83}"/>
              </a:ext>
            </a:extLst>
          </p:cNvPr>
          <p:cNvSpPr>
            <a:spLocks noGrp="1"/>
          </p:cNvSpPr>
          <p:nvPr>
            <p:ph type="body" sz="quarter" idx="13" hasCustomPrompt="1"/>
          </p:nvPr>
        </p:nvSpPr>
        <p:spPr>
          <a:xfrm>
            <a:off x="838199" y="2081822"/>
            <a:ext cx="3122393" cy="682087"/>
          </a:xfrm>
        </p:spPr>
        <p:txBody>
          <a:bodyPr>
            <a:normAutofit/>
          </a:bodyPr>
          <a:lstStyle>
            <a:lvl1pPr marL="0" indent="0">
              <a:buNone/>
              <a:defRPr sz="1400" b="1" i="0" spc="0">
                <a:latin typeface="Nunito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8" name="Text Placeholder 4">
            <a:extLst>
              <a:ext uri="{FF2B5EF4-FFF2-40B4-BE49-F238E27FC236}">
                <a16:creationId xmlns:a16="http://schemas.microsoft.com/office/drawing/2014/main" id="{DE9874BE-339A-6349-BB26-398D54354323}"/>
              </a:ext>
            </a:extLst>
          </p:cNvPr>
          <p:cNvSpPr>
            <a:spLocks noGrp="1"/>
          </p:cNvSpPr>
          <p:nvPr>
            <p:ph type="body" sz="quarter" idx="14" hasCustomPrompt="1"/>
          </p:nvPr>
        </p:nvSpPr>
        <p:spPr>
          <a:xfrm>
            <a:off x="4377867" y="2081821"/>
            <a:ext cx="3122393" cy="682087"/>
          </a:xfrm>
        </p:spPr>
        <p:txBody>
          <a:bodyPr>
            <a:normAutofit/>
          </a:bodyPr>
          <a:lstStyle>
            <a:lvl1pPr marL="0" indent="0">
              <a:buNone/>
              <a:defRPr sz="1400" b="1" i="0" spc="0">
                <a:latin typeface="Nunito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9" name="Text Placeholder 4">
            <a:extLst>
              <a:ext uri="{FF2B5EF4-FFF2-40B4-BE49-F238E27FC236}">
                <a16:creationId xmlns:a16="http://schemas.microsoft.com/office/drawing/2014/main" id="{FC8DE53C-97F2-1F44-8D93-2697BF3307F3}"/>
              </a:ext>
            </a:extLst>
          </p:cNvPr>
          <p:cNvSpPr>
            <a:spLocks noGrp="1"/>
          </p:cNvSpPr>
          <p:nvPr>
            <p:ph type="body" sz="quarter" idx="15" hasCustomPrompt="1"/>
          </p:nvPr>
        </p:nvSpPr>
        <p:spPr>
          <a:xfrm>
            <a:off x="7919362" y="2081820"/>
            <a:ext cx="3122393" cy="682087"/>
          </a:xfrm>
        </p:spPr>
        <p:txBody>
          <a:bodyPr>
            <a:normAutofit/>
          </a:bodyPr>
          <a:lstStyle>
            <a:lvl1pPr marL="0" indent="0">
              <a:buNone/>
              <a:defRPr sz="1400" b="1" i="0" spc="0">
                <a:latin typeface="Nunito Blac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21" name="Title 1">
            <a:extLst>
              <a:ext uri="{FF2B5EF4-FFF2-40B4-BE49-F238E27FC236}">
                <a16:creationId xmlns:a16="http://schemas.microsoft.com/office/drawing/2014/main" id="{11A1BE55-6364-6E41-B67B-14ABE48071A8}"/>
              </a:ext>
            </a:extLst>
          </p:cNvPr>
          <p:cNvSpPr>
            <a:spLocks noGrp="1"/>
          </p:cNvSpPr>
          <p:nvPr>
            <p:ph type="title" hasCustomPrompt="1"/>
          </p:nvPr>
        </p:nvSpPr>
        <p:spPr>
          <a:xfrm>
            <a:off x="838200" y="892098"/>
            <a:ext cx="5005040" cy="798590"/>
          </a:xfrm>
        </p:spPr>
        <p:txBody>
          <a:bodyPr anchor="t">
            <a:normAutofit/>
          </a:bodyPr>
          <a:lstStyle>
            <a:lvl1pPr>
              <a:defRPr sz="1400" b="1" i="0" spc="0">
                <a:latin typeface="Nunito Black" pitchFamily="2" charset="77"/>
              </a:defRPr>
            </a:lvl1pPr>
          </a:lstStyle>
          <a:p>
            <a:r>
              <a:rPr lang="en-US" dirty="0"/>
              <a:t>CLICK TO EDIT MASTER TITLE STYLE</a:t>
            </a:r>
          </a:p>
        </p:txBody>
      </p:sp>
    </p:spTree>
    <p:extLst>
      <p:ext uri="{BB962C8B-B14F-4D97-AF65-F5344CB8AC3E}">
        <p14:creationId xmlns:p14="http://schemas.microsoft.com/office/powerpoint/2010/main" val="234345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D8BFFE7-B799-F141-B4D0-4A143305D578}"/>
              </a:ext>
            </a:extLst>
          </p:cNvPr>
          <p:cNvSpPr/>
          <p:nvPr userDrawn="1"/>
        </p:nvSpPr>
        <p:spPr>
          <a:xfrm>
            <a:off x="838200" y="1686700"/>
            <a:ext cx="5094249" cy="1984683"/>
          </a:xfrm>
          <a:prstGeom prst="roundRect">
            <a:avLst>
              <a:gd name="adj" fmla="val 430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63EEED9-BE65-074A-BB12-5E50E46404BB}"/>
              </a:ext>
            </a:extLst>
          </p:cNvPr>
          <p:cNvSpPr/>
          <p:nvPr userDrawn="1"/>
        </p:nvSpPr>
        <p:spPr>
          <a:xfrm>
            <a:off x="6198219" y="1686511"/>
            <a:ext cx="5094249" cy="1984683"/>
          </a:xfrm>
          <a:prstGeom prst="roundRect">
            <a:avLst>
              <a:gd name="adj" fmla="val 430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CC79EFA7-2440-EA4C-B495-0436A4F52F66}"/>
              </a:ext>
            </a:extLst>
          </p:cNvPr>
          <p:cNvSpPr/>
          <p:nvPr userDrawn="1"/>
        </p:nvSpPr>
        <p:spPr>
          <a:xfrm>
            <a:off x="6198219" y="3837537"/>
            <a:ext cx="5094249" cy="1984683"/>
          </a:xfrm>
          <a:prstGeom prst="roundRect">
            <a:avLst>
              <a:gd name="adj" fmla="val 430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D591C431-5821-B745-93C2-336F1B39354A}"/>
              </a:ext>
            </a:extLst>
          </p:cNvPr>
          <p:cNvSpPr/>
          <p:nvPr userDrawn="1"/>
        </p:nvSpPr>
        <p:spPr>
          <a:xfrm>
            <a:off x="838200" y="3837537"/>
            <a:ext cx="5094249" cy="1984683"/>
          </a:xfrm>
          <a:prstGeom prst="roundRect">
            <a:avLst>
              <a:gd name="adj" fmla="val 430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8660B9-B7C0-8C43-B366-692E5B11195D}"/>
              </a:ext>
            </a:extLst>
          </p:cNvPr>
          <p:cNvSpPr>
            <a:spLocks noGrp="1"/>
          </p:cNvSpPr>
          <p:nvPr>
            <p:ph idx="1"/>
          </p:nvPr>
        </p:nvSpPr>
        <p:spPr>
          <a:xfrm>
            <a:off x="838200" y="1686700"/>
            <a:ext cx="5094249" cy="1984683"/>
          </a:xfrm>
          <a:noFill/>
        </p:spPr>
        <p:txBody>
          <a:bodyPr lIns="251999" tIns="251999" rIns="251999" bIns="251999">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F801D976-CF5C-CB49-BDD8-4AFA9B337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6155473"/>
            <a:ext cx="855224" cy="170331"/>
          </a:xfrm>
          <a:prstGeom prst="rect">
            <a:avLst/>
          </a:prstGeom>
        </p:spPr>
      </p:pic>
      <p:pic>
        <p:nvPicPr>
          <p:cNvPr id="11" name="Picture 10">
            <a:extLst>
              <a:ext uri="{FF2B5EF4-FFF2-40B4-BE49-F238E27FC236}">
                <a16:creationId xmlns:a16="http://schemas.microsoft.com/office/drawing/2014/main" id="{351855DA-A567-7A4B-87E5-F86898B4FB03}"/>
              </a:ext>
            </a:extLst>
          </p:cNvPr>
          <p:cNvPicPr>
            <a:picLocks noChangeAspect="1"/>
          </p:cNvPicPr>
          <p:nvPr userDrawn="1"/>
        </p:nvPicPr>
        <p:blipFill rotWithShape="1">
          <a:blip r:embed="rId4"/>
          <a:srcRect t="47752" b="50615"/>
          <a:stretch/>
        </p:blipFill>
        <p:spPr>
          <a:xfrm>
            <a:off x="1" y="6658867"/>
            <a:ext cx="12191999" cy="199133"/>
          </a:xfrm>
          <a:prstGeom prst="rect">
            <a:avLst/>
          </a:prstGeom>
        </p:spPr>
      </p:pic>
      <p:sp>
        <p:nvSpPr>
          <p:cNvPr id="21" name="Title 1">
            <a:extLst>
              <a:ext uri="{FF2B5EF4-FFF2-40B4-BE49-F238E27FC236}">
                <a16:creationId xmlns:a16="http://schemas.microsoft.com/office/drawing/2014/main" id="{11A1BE55-6364-6E41-B67B-14ABE48071A8}"/>
              </a:ext>
            </a:extLst>
          </p:cNvPr>
          <p:cNvSpPr>
            <a:spLocks noGrp="1"/>
          </p:cNvSpPr>
          <p:nvPr>
            <p:ph type="title" hasCustomPrompt="1"/>
          </p:nvPr>
        </p:nvSpPr>
        <p:spPr>
          <a:xfrm>
            <a:off x="838200" y="892098"/>
            <a:ext cx="5005040" cy="798590"/>
          </a:xfrm>
        </p:spPr>
        <p:txBody>
          <a:bodyPr anchor="t">
            <a:normAutofit/>
          </a:bodyPr>
          <a:lstStyle>
            <a:lvl1pPr>
              <a:defRPr sz="1400" b="1" i="0" spc="0">
                <a:latin typeface="Nunito Black" pitchFamily="2" charset="77"/>
              </a:defRPr>
            </a:lvl1pPr>
          </a:lstStyle>
          <a:p>
            <a:r>
              <a:rPr lang="en-US" dirty="0"/>
              <a:t>CLICK TO EDIT MASTER TITLE STYLE</a:t>
            </a:r>
          </a:p>
        </p:txBody>
      </p:sp>
      <p:sp>
        <p:nvSpPr>
          <p:cNvPr id="14" name="Content Placeholder 2">
            <a:extLst>
              <a:ext uri="{FF2B5EF4-FFF2-40B4-BE49-F238E27FC236}">
                <a16:creationId xmlns:a16="http://schemas.microsoft.com/office/drawing/2014/main" id="{9924E1A5-E4EF-C445-9D1B-FF1F8819FF03}"/>
              </a:ext>
            </a:extLst>
          </p:cNvPr>
          <p:cNvSpPr>
            <a:spLocks noGrp="1"/>
          </p:cNvSpPr>
          <p:nvPr>
            <p:ph idx="10"/>
          </p:nvPr>
        </p:nvSpPr>
        <p:spPr>
          <a:xfrm>
            <a:off x="6198219" y="1686700"/>
            <a:ext cx="5094249" cy="1984683"/>
          </a:xfrm>
          <a:noFill/>
        </p:spPr>
        <p:txBody>
          <a:bodyPr lIns="251999" tIns="251999" rIns="251999" bIns="251999">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B09DE44-0557-6041-81FE-4AFD3FFF908F}"/>
              </a:ext>
            </a:extLst>
          </p:cNvPr>
          <p:cNvSpPr>
            <a:spLocks noGrp="1"/>
          </p:cNvSpPr>
          <p:nvPr>
            <p:ph idx="11"/>
          </p:nvPr>
        </p:nvSpPr>
        <p:spPr>
          <a:xfrm>
            <a:off x="838200" y="3837727"/>
            <a:ext cx="5094249" cy="1984683"/>
          </a:xfrm>
          <a:noFill/>
        </p:spPr>
        <p:txBody>
          <a:bodyPr lIns="251999" tIns="251999" rIns="251999" bIns="251999">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60146B11-3A53-AA46-AD3F-C7185CDB8BC0}"/>
              </a:ext>
            </a:extLst>
          </p:cNvPr>
          <p:cNvSpPr>
            <a:spLocks noGrp="1"/>
          </p:cNvSpPr>
          <p:nvPr>
            <p:ph idx="12"/>
          </p:nvPr>
        </p:nvSpPr>
        <p:spPr>
          <a:xfrm>
            <a:off x="6198219" y="3837726"/>
            <a:ext cx="5094249" cy="1984683"/>
          </a:xfrm>
          <a:noFill/>
        </p:spPr>
        <p:txBody>
          <a:bodyPr lIns="251999" tIns="251999" rIns="251999" bIns="251999">
            <a:normAutofit/>
          </a:bodyPr>
          <a:lstStyle>
            <a:lvl1pPr marL="0" indent="0">
              <a:lnSpc>
                <a:spcPct val="100000"/>
              </a:lnSpc>
              <a:buNone/>
              <a:defRPr sz="1200">
                <a:solidFill>
                  <a:schemeClr val="tx1">
                    <a:alpha val="70000"/>
                  </a:schemeClr>
                </a:solidFill>
              </a:defRPr>
            </a:lvl1pPr>
            <a:lvl2pPr>
              <a:lnSpc>
                <a:spcPct val="100000"/>
              </a:lnSpc>
              <a:defRPr sz="1200">
                <a:solidFill>
                  <a:schemeClr val="tx1">
                    <a:alpha val="70000"/>
                  </a:schemeClr>
                </a:solidFill>
              </a:defRPr>
            </a:lvl2pPr>
            <a:lvl3pPr>
              <a:lnSpc>
                <a:spcPct val="100000"/>
              </a:lnSpc>
              <a:defRPr sz="1100">
                <a:solidFill>
                  <a:schemeClr val="tx1">
                    <a:alpha val="70000"/>
                  </a:schemeClr>
                </a:solidFill>
              </a:defRPr>
            </a:lvl3pPr>
            <a:lvl4pPr>
              <a:lnSpc>
                <a:spcPct val="100000"/>
              </a:lnSpc>
              <a:defRPr sz="1050">
                <a:solidFill>
                  <a:schemeClr val="tx1">
                    <a:alpha val="70000"/>
                  </a:schemeClr>
                </a:solidFill>
              </a:defRPr>
            </a:lvl4pPr>
            <a:lvl5pPr>
              <a:lnSpc>
                <a:spcPct val="100000"/>
              </a:lnSpc>
              <a:defRPr sz="1050">
                <a:solidFill>
                  <a:schemeClr val="tx1">
                    <a:alpha val="7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1C0199D3-760C-A44A-A835-C789A7B62B78}"/>
              </a:ext>
            </a:extLst>
          </p:cNvPr>
          <p:cNvSpPr>
            <a:spLocks noGrp="1"/>
          </p:cNvSpPr>
          <p:nvPr>
            <p:ph type="pic" sz="quarter" idx="13" hasCustomPrompt="1"/>
          </p:nvPr>
        </p:nvSpPr>
        <p:spPr>
          <a:xfrm>
            <a:off x="4597846" y="1269734"/>
            <a:ext cx="1008062" cy="1008062"/>
          </a:xfrm>
          <a:prstGeom prst="ellipse">
            <a:avLst/>
          </a:prstGeom>
          <a:pattFill prst="pct30">
            <a:fgClr>
              <a:schemeClr val="accent1"/>
            </a:fgClr>
            <a:bgClr>
              <a:schemeClr val="bg1"/>
            </a:bgClr>
          </a:pattFill>
        </p:spPr>
        <p:txBody>
          <a:bodyPr anchor="ctr">
            <a:normAutofit/>
          </a:bodyPr>
          <a:lstStyle>
            <a:lvl1pPr marL="0" indent="0" algn="ctr">
              <a:buNone/>
              <a:defRPr sz="1200"/>
            </a:lvl1pPr>
          </a:lstStyle>
          <a:p>
            <a:r>
              <a:rPr lang="en-US" dirty="0"/>
              <a:t>Image</a:t>
            </a:r>
          </a:p>
        </p:txBody>
      </p:sp>
      <p:sp>
        <p:nvSpPr>
          <p:cNvPr id="24" name="Picture Placeholder 5">
            <a:extLst>
              <a:ext uri="{FF2B5EF4-FFF2-40B4-BE49-F238E27FC236}">
                <a16:creationId xmlns:a16="http://schemas.microsoft.com/office/drawing/2014/main" id="{A87E09BB-4A89-F442-BBE4-AF5F56F84D47}"/>
              </a:ext>
            </a:extLst>
          </p:cNvPr>
          <p:cNvSpPr>
            <a:spLocks noGrp="1"/>
          </p:cNvSpPr>
          <p:nvPr>
            <p:ph type="pic" sz="quarter" idx="14" hasCustomPrompt="1"/>
          </p:nvPr>
        </p:nvSpPr>
        <p:spPr>
          <a:xfrm>
            <a:off x="10019829" y="1243783"/>
            <a:ext cx="1008062" cy="1008062"/>
          </a:xfrm>
          <a:prstGeom prst="ellipse">
            <a:avLst/>
          </a:prstGeom>
          <a:pattFill prst="pct30">
            <a:fgClr>
              <a:schemeClr val="accent1"/>
            </a:fgClr>
            <a:bgClr>
              <a:schemeClr val="bg1"/>
            </a:bgClr>
          </a:pattFill>
        </p:spPr>
        <p:txBody>
          <a:bodyPr anchor="ctr">
            <a:normAutofit/>
          </a:bodyPr>
          <a:lstStyle>
            <a:lvl1pPr marL="0" indent="0" algn="ctr">
              <a:buNone/>
              <a:defRPr sz="1200"/>
            </a:lvl1pPr>
          </a:lstStyle>
          <a:p>
            <a:r>
              <a:rPr lang="en-US" dirty="0"/>
              <a:t>Image</a:t>
            </a:r>
          </a:p>
        </p:txBody>
      </p:sp>
      <p:sp>
        <p:nvSpPr>
          <p:cNvPr id="25" name="Picture Placeholder 5">
            <a:extLst>
              <a:ext uri="{FF2B5EF4-FFF2-40B4-BE49-F238E27FC236}">
                <a16:creationId xmlns:a16="http://schemas.microsoft.com/office/drawing/2014/main" id="{7BE8FCDC-7261-7344-9616-5064E04A874F}"/>
              </a:ext>
            </a:extLst>
          </p:cNvPr>
          <p:cNvSpPr>
            <a:spLocks noGrp="1"/>
          </p:cNvSpPr>
          <p:nvPr>
            <p:ph type="pic" sz="quarter" idx="15" hasCustomPrompt="1"/>
          </p:nvPr>
        </p:nvSpPr>
        <p:spPr>
          <a:xfrm>
            <a:off x="10004836" y="3333412"/>
            <a:ext cx="1008062" cy="1008062"/>
          </a:xfrm>
          <a:prstGeom prst="ellipse">
            <a:avLst/>
          </a:prstGeom>
          <a:pattFill prst="pct30">
            <a:fgClr>
              <a:schemeClr val="accent1"/>
            </a:fgClr>
            <a:bgClr>
              <a:schemeClr val="bg1"/>
            </a:bgClr>
          </a:pattFill>
        </p:spPr>
        <p:txBody>
          <a:bodyPr anchor="ctr">
            <a:normAutofit/>
          </a:bodyPr>
          <a:lstStyle>
            <a:lvl1pPr marL="0" indent="0" algn="ctr">
              <a:buNone/>
              <a:defRPr sz="1200"/>
            </a:lvl1pPr>
          </a:lstStyle>
          <a:p>
            <a:r>
              <a:rPr lang="en-US" dirty="0"/>
              <a:t>Image</a:t>
            </a:r>
          </a:p>
        </p:txBody>
      </p:sp>
      <p:sp>
        <p:nvSpPr>
          <p:cNvPr id="26" name="Picture Placeholder 5">
            <a:extLst>
              <a:ext uri="{FF2B5EF4-FFF2-40B4-BE49-F238E27FC236}">
                <a16:creationId xmlns:a16="http://schemas.microsoft.com/office/drawing/2014/main" id="{5D623756-655E-9A4D-A8D2-863D245065AD}"/>
              </a:ext>
            </a:extLst>
          </p:cNvPr>
          <p:cNvSpPr>
            <a:spLocks noGrp="1"/>
          </p:cNvSpPr>
          <p:nvPr>
            <p:ph type="pic" sz="quarter" idx="16" hasCustomPrompt="1"/>
          </p:nvPr>
        </p:nvSpPr>
        <p:spPr>
          <a:xfrm>
            <a:off x="4597846" y="3333316"/>
            <a:ext cx="1008062" cy="1008062"/>
          </a:xfrm>
          <a:prstGeom prst="ellipse">
            <a:avLst/>
          </a:prstGeom>
          <a:pattFill prst="pct30">
            <a:fgClr>
              <a:schemeClr val="accent1"/>
            </a:fgClr>
            <a:bgClr>
              <a:schemeClr val="bg1"/>
            </a:bgClr>
          </a:pattFill>
        </p:spPr>
        <p:txBody>
          <a:bodyPr anchor="ctr">
            <a:normAutofit/>
          </a:bodyPr>
          <a:lstStyle>
            <a:lvl1pPr marL="0" indent="0" algn="ctr">
              <a:buNone/>
              <a:defRPr sz="1200"/>
            </a:lvl1pPr>
          </a:lstStyle>
          <a:p>
            <a:r>
              <a:rPr lang="en-US" dirty="0"/>
              <a:t>Image</a:t>
            </a:r>
          </a:p>
        </p:txBody>
      </p:sp>
    </p:spTree>
    <p:extLst>
      <p:ext uri="{BB962C8B-B14F-4D97-AF65-F5344CB8AC3E}">
        <p14:creationId xmlns:p14="http://schemas.microsoft.com/office/powerpoint/2010/main" val="183334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A8B4E-7BDD-3F45-8A3A-BE2B4E4DEE49}"/>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F7823C-C411-FE41-86F3-A61C64617D4A}"/>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862CB-5DF2-E340-B968-5E4C349D2094}"/>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b="0" i="0">
                <a:solidFill>
                  <a:schemeClr val="tx1">
                    <a:tint val="75000"/>
                  </a:schemeClr>
                </a:solidFill>
                <a:latin typeface="Nunito" pitchFamily="2" charset="77"/>
              </a:defRPr>
            </a:lvl1pPr>
          </a:lstStyle>
          <a:p>
            <a:fld id="{197C77BC-A768-8244-8F7B-3A95386A8A70}" type="datetimeFigureOut">
              <a:rPr lang="en-US" smtClean="0"/>
              <a:pPr/>
              <a:t>4/8/2020</a:t>
            </a:fld>
            <a:endParaRPr lang="en-US"/>
          </a:p>
        </p:txBody>
      </p:sp>
      <p:sp>
        <p:nvSpPr>
          <p:cNvPr id="5" name="Footer Placeholder 4">
            <a:extLst>
              <a:ext uri="{FF2B5EF4-FFF2-40B4-BE49-F238E27FC236}">
                <a16:creationId xmlns:a16="http://schemas.microsoft.com/office/drawing/2014/main" id="{7D23AC44-DAB7-114C-9F42-EBA285BCFD10}"/>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b="0" i="0">
                <a:solidFill>
                  <a:schemeClr val="tx1">
                    <a:tint val="75000"/>
                  </a:schemeClr>
                </a:solidFill>
                <a:latin typeface="Nunito" pitchFamily="2" charset="77"/>
              </a:defRPr>
            </a:lvl1pPr>
          </a:lstStyle>
          <a:p>
            <a:endParaRPr lang="en-US"/>
          </a:p>
        </p:txBody>
      </p:sp>
      <p:sp>
        <p:nvSpPr>
          <p:cNvPr id="6" name="Slide Number Placeholder 5">
            <a:extLst>
              <a:ext uri="{FF2B5EF4-FFF2-40B4-BE49-F238E27FC236}">
                <a16:creationId xmlns:a16="http://schemas.microsoft.com/office/drawing/2014/main" id="{04C007CF-C5D3-4C4B-A917-B34F743C4CE2}"/>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b="0" i="0">
                <a:solidFill>
                  <a:schemeClr val="tx1">
                    <a:tint val="75000"/>
                  </a:schemeClr>
                </a:solidFill>
                <a:latin typeface="Nunito" pitchFamily="2" charset="77"/>
              </a:defRPr>
            </a:lvl1pPr>
          </a:lstStyle>
          <a:p>
            <a:fld id="{5F0C76CD-1C31-D642-AA2F-50EB70DE155C}" type="slidenum">
              <a:rPr lang="en-US" smtClean="0"/>
              <a:pPr/>
              <a:t>‹#›</a:t>
            </a:fld>
            <a:endParaRPr lang="en-US"/>
          </a:p>
        </p:txBody>
      </p:sp>
    </p:spTree>
    <p:extLst>
      <p:ext uri="{BB962C8B-B14F-4D97-AF65-F5344CB8AC3E}">
        <p14:creationId xmlns:p14="http://schemas.microsoft.com/office/powerpoint/2010/main" val="2179982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62" r:id="rId4"/>
    <p:sldLayoutId id="2147483660" r:id="rId5"/>
    <p:sldLayoutId id="2147483661" r:id="rId6"/>
    <p:sldLayoutId id="2147483663" r:id="rId7"/>
    <p:sldLayoutId id="2147483667" r:id="rId8"/>
    <p:sldLayoutId id="2147483664" r:id="rId9"/>
    <p:sldLayoutId id="2147483665" r:id="rId10"/>
  </p:sldLayoutIdLst>
  <p:txStyles>
    <p:titleStyle>
      <a:lvl1pPr algn="l" defTabSz="914400" rtl="0" eaLnBrk="1" latinLnBrk="0" hangingPunct="1">
        <a:lnSpc>
          <a:spcPct val="90000"/>
        </a:lnSpc>
        <a:spcBef>
          <a:spcPct val="0"/>
        </a:spcBef>
        <a:buNone/>
        <a:defRPr sz="4400" b="0" i="0" kern="1200">
          <a:solidFill>
            <a:schemeClr val="tx1"/>
          </a:solidFill>
          <a:latin typeface="Nunito"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ctrTitle"/>
          </p:nvPr>
        </p:nvSpPr>
        <p:spPr>
          <a:xfrm>
            <a:off x="838200" y="3146182"/>
            <a:ext cx="6507582" cy="2320357"/>
          </a:xfrm>
          <a:prstGeom prst="rect">
            <a:avLst/>
          </a:prstGeom>
          <a:noFill/>
          <a:ln>
            <a:noFill/>
          </a:ln>
        </p:spPr>
        <p:txBody>
          <a:bodyPr spcFirstLastPara="1" wrap="square" lIns="0" tIns="0" rIns="0" bIns="0" anchor="ctr" anchorCtr="0">
            <a:normAutofit/>
          </a:bodyPr>
          <a:lstStyle/>
          <a:p>
            <a:pPr lvl="0">
              <a:spcBef>
                <a:spcPts val="0"/>
              </a:spcBef>
              <a:buClr>
                <a:schemeClr val="dk1"/>
              </a:buClr>
              <a:buSzPts val="4000"/>
            </a:pPr>
            <a:r>
              <a:rPr lang="en-ZA" b="0" dirty="0"/>
              <a:t>Putting </a:t>
            </a:r>
            <a:r>
              <a:rPr lang="en-ZA" b="0" dirty="0" err="1"/>
              <a:t>Zindi's</a:t>
            </a:r>
            <a:r>
              <a:rPr lang="en-ZA" b="0" dirty="0"/>
              <a:t> machine learning community to work on COVID-19</a:t>
            </a:r>
            <a:endParaRPr b="0" dirty="0"/>
          </a:p>
        </p:txBody>
      </p:sp>
      <p:sp>
        <p:nvSpPr>
          <p:cNvPr id="2" name="Rectangle 1">
            <a:extLst>
              <a:ext uri="{FF2B5EF4-FFF2-40B4-BE49-F238E27FC236}">
                <a16:creationId xmlns:a16="http://schemas.microsoft.com/office/drawing/2014/main" id="{A45858DC-54B3-40D4-9939-967609F4B15A}"/>
              </a:ext>
            </a:extLst>
          </p:cNvPr>
          <p:cNvSpPr/>
          <p:nvPr/>
        </p:nvSpPr>
        <p:spPr>
          <a:xfrm>
            <a:off x="838200" y="5159028"/>
            <a:ext cx="2553456" cy="523220"/>
          </a:xfrm>
          <a:prstGeom prst="rect">
            <a:avLst/>
          </a:prstGeom>
        </p:spPr>
        <p:txBody>
          <a:bodyPr wrap="none">
            <a:spAutoFit/>
          </a:bodyPr>
          <a:lstStyle/>
          <a:p>
            <a:r>
              <a:rPr lang="en-ZA" sz="2800" b="1" dirty="0">
                <a:solidFill>
                  <a:srgbClr val="FD8023"/>
                </a:solidFill>
                <a:latin typeface="Nunito" panose="02000503030000020003" pitchFamily="2" charset="0"/>
              </a:rPr>
              <a:t>Paul Kennedy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02330-5B66-4D12-A0C1-FFEA966397C0}"/>
              </a:ext>
            </a:extLst>
          </p:cNvPr>
          <p:cNvPicPr>
            <a:picLocks noChangeAspect="1"/>
          </p:cNvPicPr>
          <p:nvPr/>
        </p:nvPicPr>
        <p:blipFill rotWithShape="1">
          <a:blip r:embed="rId3"/>
          <a:srcRect b="18443"/>
          <a:stretch/>
        </p:blipFill>
        <p:spPr>
          <a:xfrm>
            <a:off x="0" y="0"/>
            <a:ext cx="12192000" cy="6667500"/>
          </a:xfrm>
          <a:prstGeom prst="rect">
            <a:avLst/>
          </a:prstGeom>
        </p:spPr>
      </p:pic>
      <p:sp>
        <p:nvSpPr>
          <p:cNvPr id="6" name="Rectangle 5">
            <a:extLst>
              <a:ext uri="{FF2B5EF4-FFF2-40B4-BE49-F238E27FC236}">
                <a16:creationId xmlns:a16="http://schemas.microsoft.com/office/drawing/2014/main" id="{235D8BB7-249C-4DB7-A0C7-01A3714CB707}"/>
              </a:ext>
            </a:extLst>
          </p:cNvPr>
          <p:cNvSpPr/>
          <p:nvPr/>
        </p:nvSpPr>
        <p:spPr>
          <a:xfrm>
            <a:off x="0" y="7937"/>
            <a:ext cx="12192000" cy="6659563"/>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CD88F93F-5AD1-45E7-B345-DC42D8D172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951" y="6155596"/>
            <a:ext cx="855324" cy="193137"/>
          </a:xfrm>
          <a:prstGeom prst="rect">
            <a:avLst/>
          </a:prstGeom>
        </p:spPr>
      </p:pic>
      <p:sp>
        <p:nvSpPr>
          <p:cNvPr id="7" name="Rectangle 6">
            <a:extLst>
              <a:ext uri="{FF2B5EF4-FFF2-40B4-BE49-F238E27FC236}">
                <a16:creationId xmlns:a16="http://schemas.microsoft.com/office/drawing/2014/main" id="{26C5984A-E4AF-419A-9239-E22C2CF04692}"/>
              </a:ext>
            </a:extLst>
          </p:cNvPr>
          <p:cNvSpPr/>
          <p:nvPr/>
        </p:nvSpPr>
        <p:spPr>
          <a:xfrm>
            <a:off x="1181100" y="1519655"/>
            <a:ext cx="8420100" cy="646331"/>
          </a:xfrm>
          <a:prstGeom prst="rect">
            <a:avLst/>
          </a:prstGeom>
        </p:spPr>
        <p:txBody>
          <a:bodyPr wrap="square">
            <a:spAutoFit/>
          </a:bodyPr>
          <a:lstStyle/>
          <a:p>
            <a:pPr>
              <a:spcBef>
                <a:spcPts val="1200"/>
              </a:spcBef>
            </a:pPr>
            <a:r>
              <a:rPr lang="en-ZA" sz="3600" b="1" dirty="0">
                <a:solidFill>
                  <a:srgbClr val="FF8000"/>
                </a:solidFill>
                <a:latin typeface="Nunito" panose="02000503030000020003" pitchFamily="2" charset="0"/>
              </a:rPr>
              <a:t>What to do </a:t>
            </a:r>
            <a:r>
              <a:rPr lang="en-ZA" sz="3600" b="1" dirty="0">
                <a:solidFill>
                  <a:schemeClr val="bg1"/>
                </a:solidFill>
                <a:latin typeface="Nunito" panose="02000503030000020003" pitchFamily="2" charset="0"/>
              </a:rPr>
              <a:t>with the solutions?</a:t>
            </a:r>
            <a:endParaRPr lang="en-ZA" sz="3600" b="1" dirty="0">
              <a:solidFill>
                <a:schemeClr val="bg1"/>
              </a:solidFill>
            </a:endParaRPr>
          </a:p>
        </p:txBody>
      </p:sp>
      <p:sp>
        <p:nvSpPr>
          <p:cNvPr id="8" name="Rectangle 7">
            <a:extLst>
              <a:ext uri="{FF2B5EF4-FFF2-40B4-BE49-F238E27FC236}">
                <a16:creationId xmlns:a16="http://schemas.microsoft.com/office/drawing/2014/main" id="{F8C69F3B-5116-4C25-A10B-DA3152B8DC28}"/>
              </a:ext>
            </a:extLst>
          </p:cNvPr>
          <p:cNvSpPr/>
          <p:nvPr/>
        </p:nvSpPr>
        <p:spPr>
          <a:xfrm>
            <a:off x="7632815" y="5835402"/>
            <a:ext cx="3936769" cy="646331"/>
          </a:xfrm>
          <a:prstGeom prst="rect">
            <a:avLst/>
          </a:prstGeom>
        </p:spPr>
        <p:txBody>
          <a:bodyPr wrap="square">
            <a:spAutoFit/>
          </a:bodyPr>
          <a:lstStyle/>
          <a:p>
            <a:pPr>
              <a:spcBef>
                <a:spcPts val="1200"/>
              </a:spcBef>
            </a:pPr>
            <a:r>
              <a:rPr lang="en-ZA" sz="3600" b="1" dirty="0">
                <a:solidFill>
                  <a:schemeClr val="bg1"/>
                </a:solidFill>
                <a:latin typeface="Nunito" panose="02000503030000020003" pitchFamily="2" charset="0"/>
              </a:rPr>
              <a:t>paul@zindi.africa</a:t>
            </a:r>
            <a:endParaRPr lang="en-ZA" sz="3600" b="1" dirty="0">
              <a:solidFill>
                <a:schemeClr val="bg1"/>
              </a:solidFill>
            </a:endParaRPr>
          </a:p>
        </p:txBody>
      </p:sp>
    </p:spTree>
    <p:extLst>
      <p:ext uri="{BB962C8B-B14F-4D97-AF65-F5344CB8AC3E}">
        <p14:creationId xmlns:p14="http://schemas.microsoft.com/office/powerpoint/2010/main" val="252580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4D4BFF9-8D1F-45B9-B96C-83F0D8673E23}"/>
              </a:ext>
            </a:extLst>
          </p:cNvPr>
          <p:cNvPicPr>
            <a:picLocks noGrp="1" noChangeAspect="1"/>
          </p:cNvPicPr>
          <p:nvPr>
            <p:ph type="pic" sz="quarter" idx="10"/>
          </p:nvPr>
        </p:nvPicPr>
        <p:blipFill>
          <a:blip r:embed="rId3"/>
          <a:srcRect t="1447" b="1447"/>
          <a:stretch>
            <a:fillRect/>
          </a:stretch>
        </p:blipFill>
        <p:spPr/>
      </p:pic>
      <p:pic>
        <p:nvPicPr>
          <p:cNvPr id="6" name="Graphic 5">
            <a:extLst>
              <a:ext uri="{FF2B5EF4-FFF2-40B4-BE49-F238E27FC236}">
                <a16:creationId xmlns:a16="http://schemas.microsoft.com/office/drawing/2014/main" id="{8FAF6D1F-6F81-4498-8187-96001E9EC4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951" y="6155596"/>
            <a:ext cx="855324" cy="193137"/>
          </a:xfrm>
          <a:prstGeom prst="rect">
            <a:avLst/>
          </a:prstGeom>
        </p:spPr>
      </p:pic>
      <p:pic>
        <p:nvPicPr>
          <p:cNvPr id="3" name="Picture 2">
            <a:extLst>
              <a:ext uri="{FF2B5EF4-FFF2-40B4-BE49-F238E27FC236}">
                <a16:creationId xmlns:a16="http://schemas.microsoft.com/office/drawing/2014/main" id="{8C9C9695-4806-482B-8733-F15FE16CEB15}"/>
              </a:ext>
            </a:extLst>
          </p:cNvPr>
          <p:cNvPicPr>
            <a:picLocks noChangeAspect="1"/>
          </p:cNvPicPr>
          <p:nvPr/>
        </p:nvPicPr>
        <p:blipFill>
          <a:blip r:embed="rId6"/>
          <a:stretch>
            <a:fillRect/>
          </a:stretch>
        </p:blipFill>
        <p:spPr>
          <a:xfrm>
            <a:off x="7528560" y="4352687"/>
            <a:ext cx="4453890" cy="2505313"/>
          </a:xfrm>
          <a:prstGeom prst="rect">
            <a:avLst/>
          </a:prstGeom>
        </p:spPr>
      </p:pic>
    </p:spTree>
    <p:extLst>
      <p:ext uri="{BB962C8B-B14F-4D97-AF65-F5344CB8AC3E}">
        <p14:creationId xmlns:p14="http://schemas.microsoft.com/office/powerpoint/2010/main" val="208100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4D4BFF9-8D1F-45B9-B96C-83F0D8673E23}"/>
              </a:ext>
            </a:extLst>
          </p:cNvPr>
          <p:cNvPicPr>
            <a:picLocks noGrp="1" noChangeAspect="1"/>
          </p:cNvPicPr>
          <p:nvPr>
            <p:ph type="pic" sz="quarter" idx="10"/>
          </p:nvPr>
        </p:nvPicPr>
        <p:blipFill>
          <a:blip r:embed="rId3"/>
          <a:srcRect t="1447" b="1447"/>
          <a:stretch>
            <a:fillRect/>
          </a:stretch>
        </p:blipFill>
        <p:spPr/>
      </p:pic>
      <p:sp>
        <p:nvSpPr>
          <p:cNvPr id="5" name="Rectangle 4">
            <a:extLst>
              <a:ext uri="{FF2B5EF4-FFF2-40B4-BE49-F238E27FC236}">
                <a16:creationId xmlns:a16="http://schemas.microsoft.com/office/drawing/2014/main" id="{7B103328-B818-4B82-A29A-5AE0A5AB5767}"/>
              </a:ext>
            </a:extLst>
          </p:cNvPr>
          <p:cNvSpPr/>
          <p:nvPr/>
        </p:nvSpPr>
        <p:spPr>
          <a:xfrm>
            <a:off x="0" y="-1"/>
            <a:ext cx="12192000" cy="6659563"/>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FAF6D1F-6F81-4498-8187-96001E9EC4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951" y="6155596"/>
            <a:ext cx="855324" cy="193137"/>
          </a:xfrm>
          <a:prstGeom prst="rect">
            <a:avLst/>
          </a:prstGeom>
        </p:spPr>
      </p:pic>
      <p:pic>
        <p:nvPicPr>
          <p:cNvPr id="3" name="Picture 2">
            <a:extLst>
              <a:ext uri="{FF2B5EF4-FFF2-40B4-BE49-F238E27FC236}">
                <a16:creationId xmlns:a16="http://schemas.microsoft.com/office/drawing/2014/main" id="{8C9C9695-4806-482B-8733-F15FE16CEB15}"/>
              </a:ext>
            </a:extLst>
          </p:cNvPr>
          <p:cNvPicPr>
            <a:picLocks noChangeAspect="1"/>
          </p:cNvPicPr>
          <p:nvPr/>
        </p:nvPicPr>
        <p:blipFill>
          <a:blip r:embed="rId6"/>
          <a:stretch>
            <a:fillRect/>
          </a:stretch>
        </p:blipFill>
        <p:spPr>
          <a:xfrm>
            <a:off x="7528560" y="4352687"/>
            <a:ext cx="4453890" cy="2505313"/>
          </a:xfrm>
          <a:prstGeom prst="rect">
            <a:avLst/>
          </a:prstGeom>
        </p:spPr>
      </p:pic>
      <p:sp>
        <p:nvSpPr>
          <p:cNvPr id="2" name="Rectangle 1">
            <a:extLst>
              <a:ext uri="{FF2B5EF4-FFF2-40B4-BE49-F238E27FC236}">
                <a16:creationId xmlns:a16="http://schemas.microsoft.com/office/drawing/2014/main" id="{8F42571F-DBB0-48F4-AB1E-A76BCA8764E3}"/>
              </a:ext>
            </a:extLst>
          </p:cNvPr>
          <p:cNvSpPr/>
          <p:nvPr/>
        </p:nvSpPr>
        <p:spPr>
          <a:xfrm>
            <a:off x="647700" y="852905"/>
            <a:ext cx="8420100" cy="3724096"/>
          </a:xfrm>
          <a:prstGeom prst="rect">
            <a:avLst/>
          </a:prstGeom>
        </p:spPr>
        <p:txBody>
          <a:bodyPr wrap="square">
            <a:spAutoFit/>
          </a:bodyPr>
          <a:lstStyle/>
          <a:p>
            <a:pPr>
              <a:spcBef>
                <a:spcPts val="1200"/>
              </a:spcBef>
            </a:pPr>
            <a:r>
              <a:rPr lang="en-ZA" sz="3600" b="1" dirty="0">
                <a:solidFill>
                  <a:srgbClr val="FF8000"/>
                </a:solidFill>
                <a:latin typeface="Nunito" panose="02000503030000020003" pitchFamily="2" charset="0"/>
              </a:rPr>
              <a:t>1000+ participants </a:t>
            </a:r>
            <a:r>
              <a:rPr lang="en-ZA" sz="3600" b="1" dirty="0">
                <a:solidFill>
                  <a:schemeClr val="bg1"/>
                </a:solidFill>
                <a:latin typeface="Nunito" panose="02000503030000020003" pitchFamily="2" charset="0"/>
              </a:rPr>
              <a:t>from 15 countries </a:t>
            </a:r>
          </a:p>
          <a:p>
            <a:pPr>
              <a:spcBef>
                <a:spcPts val="1200"/>
              </a:spcBef>
            </a:pPr>
            <a:r>
              <a:rPr lang="en-ZA" sz="3600" b="1" dirty="0">
                <a:solidFill>
                  <a:srgbClr val="FF8000"/>
                </a:solidFill>
                <a:latin typeface="Nunito" panose="02000503030000020003" pitchFamily="2" charset="0"/>
              </a:rPr>
              <a:t>2500+ machine learning solutions </a:t>
            </a:r>
            <a:r>
              <a:rPr lang="en-ZA" sz="3600" b="1" dirty="0">
                <a:solidFill>
                  <a:schemeClr val="bg1"/>
                </a:solidFill>
                <a:latin typeface="Nunito" panose="02000503030000020003" pitchFamily="2" charset="0"/>
              </a:rPr>
              <a:t>in 7.5 hours</a:t>
            </a:r>
          </a:p>
          <a:p>
            <a:pPr>
              <a:spcBef>
                <a:spcPts val="1200"/>
              </a:spcBef>
            </a:pPr>
            <a:r>
              <a:rPr lang="en-ZA" sz="3600" b="1" dirty="0">
                <a:solidFill>
                  <a:srgbClr val="FF8000"/>
                </a:solidFill>
                <a:latin typeface="Nunito" panose="02000503030000020003" pitchFamily="2" charset="0"/>
              </a:rPr>
              <a:t>56 universities</a:t>
            </a:r>
            <a:r>
              <a:rPr lang="en-ZA" sz="3600" b="1" dirty="0">
                <a:solidFill>
                  <a:schemeClr val="bg1"/>
                </a:solidFill>
                <a:latin typeface="Nunito" panose="02000503030000020003" pitchFamily="2" charset="0"/>
              </a:rPr>
              <a:t> in 15 African countries</a:t>
            </a:r>
            <a:endParaRPr lang="en-ZA" sz="3600" b="1" dirty="0"/>
          </a:p>
        </p:txBody>
      </p:sp>
    </p:spTree>
    <p:extLst>
      <p:ext uri="{BB962C8B-B14F-4D97-AF65-F5344CB8AC3E}">
        <p14:creationId xmlns:p14="http://schemas.microsoft.com/office/powerpoint/2010/main" val="67414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dwin-andrade-6liebVeAfrY-unsplash.jpg" descr="edwin-andrade-6liebVeAfrY-unsplash.jpg">
            <a:extLst>
              <a:ext uri="{FF2B5EF4-FFF2-40B4-BE49-F238E27FC236}">
                <a16:creationId xmlns:a16="http://schemas.microsoft.com/office/drawing/2014/main" id="{D4830195-9AC9-4381-8EA9-A4A609498F51}"/>
              </a:ext>
            </a:extLst>
          </p:cNvPr>
          <p:cNvPicPr>
            <a:picLocks noChangeAspect="1"/>
          </p:cNvPicPr>
          <p:nvPr/>
        </p:nvPicPr>
        <p:blipFill rotWithShape="1">
          <a:blip r:embed="rId3"/>
          <a:srcRect t="17759"/>
          <a:stretch/>
        </p:blipFill>
        <p:spPr>
          <a:xfrm>
            <a:off x="0" y="0"/>
            <a:ext cx="12192000" cy="6684538"/>
          </a:xfrm>
          <a:prstGeom prst="rect">
            <a:avLst/>
          </a:prstGeom>
          <a:ln w="12700">
            <a:miter lim="400000"/>
          </a:ln>
        </p:spPr>
      </p:pic>
      <p:pic>
        <p:nvPicPr>
          <p:cNvPr id="3" name="Graphic 2">
            <a:extLst>
              <a:ext uri="{FF2B5EF4-FFF2-40B4-BE49-F238E27FC236}">
                <a16:creationId xmlns:a16="http://schemas.microsoft.com/office/drawing/2014/main" id="{CD88F93F-5AD1-45E7-B345-DC42D8D172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951" y="6155596"/>
            <a:ext cx="855324" cy="193137"/>
          </a:xfrm>
          <a:prstGeom prst="rect">
            <a:avLst/>
          </a:prstGeom>
        </p:spPr>
      </p:pic>
    </p:spTree>
    <p:extLst>
      <p:ext uri="{BB962C8B-B14F-4D97-AF65-F5344CB8AC3E}">
        <p14:creationId xmlns:p14="http://schemas.microsoft.com/office/powerpoint/2010/main" val="3220780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8E860C-4642-4C23-B13C-5F85ADCF77AD}"/>
              </a:ext>
            </a:extLst>
          </p:cNvPr>
          <p:cNvPicPr>
            <a:picLocks noChangeAspect="1"/>
          </p:cNvPicPr>
          <p:nvPr/>
        </p:nvPicPr>
        <p:blipFill rotWithShape="1">
          <a:blip r:embed="rId3"/>
          <a:srcRect l="6858" t="571" r="2703" b="-571"/>
          <a:stretch/>
        </p:blipFill>
        <p:spPr>
          <a:xfrm>
            <a:off x="0" y="-34826"/>
            <a:ext cx="12192000" cy="6740426"/>
          </a:xfrm>
          <a:prstGeom prst="rect">
            <a:avLst/>
          </a:prstGeom>
        </p:spPr>
      </p:pic>
      <p:pic>
        <p:nvPicPr>
          <p:cNvPr id="7" name="Graphic 6">
            <a:extLst>
              <a:ext uri="{FF2B5EF4-FFF2-40B4-BE49-F238E27FC236}">
                <a16:creationId xmlns:a16="http://schemas.microsoft.com/office/drawing/2014/main" id="{B348EE3F-B0C5-43CB-90C8-5BA780E679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951" y="6155596"/>
            <a:ext cx="855324" cy="193137"/>
          </a:xfrm>
          <a:prstGeom prst="rect">
            <a:avLst/>
          </a:prstGeom>
        </p:spPr>
      </p:pic>
    </p:spTree>
    <p:extLst>
      <p:ext uri="{BB962C8B-B14F-4D97-AF65-F5344CB8AC3E}">
        <p14:creationId xmlns:p14="http://schemas.microsoft.com/office/powerpoint/2010/main" val="3939707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E83BCC-F0C1-D347-8F80-FB201A80D3AC}"/>
              </a:ext>
            </a:extLst>
          </p:cNvPr>
          <p:cNvPicPr>
            <a:picLocks noChangeAspect="1"/>
          </p:cNvPicPr>
          <p:nvPr/>
        </p:nvPicPr>
        <p:blipFill>
          <a:blip r:embed="rId3"/>
          <a:stretch>
            <a:fillRect/>
          </a:stretch>
        </p:blipFill>
        <p:spPr>
          <a:xfrm>
            <a:off x="5029201" y="4374311"/>
            <a:ext cx="959689" cy="959689"/>
          </a:xfrm>
          <a:prstGeom prst="rect">
            <a:avLst/>
          </a:prstGeom>
        </p:spPr>
      </p:pic>
      <p:pic>
        <p:nvPicPr>
          <p:cNvPr id="8" name="Picture Placeholder 7">
            <a:extLst>
              <a:ext uri="{FF2B5EF4-FFF2-40B4-BE49-F238E27FC236}">
                <a16:creationId xmlns:a16="http://schemas.microsoft.com/office/drawing/2014/main" id="{40B5564E-DAE7-4E27-9BEF-2A5E58467E3B}"/>
              </a:ext>
            </a:extLst>
          </p:cNvPr>
          <p:cNvPicPr>
            <a:picLocks noGrp="1" noChangeAspect="1"/>
          </p:cNvPicPr>
          <p:nvPr>
            <p:ph type="pic" sz="quarter" idx="14"/>
          </p:nvPr>
        </p:nvPicPr>
        <p:blipFill rotWithShape="1">
          <a:blip r:embed="rId4"/>
          <a:srcRect b="27766"/>
          <a:stretch/>
        </p:blipFill>
        <p:spPr>
          <a:xfrm>
            <a:off x="6581415" y="1602012"/>
            <a:ext cx="5952246" cy="3731988"/>
          </a:xfrm>
        </p:spPr>
      </p:pic>
      <p:sp>
        <p:nvSpPr>
          <p:cNvPr id="12" name="Content Placeholder 11">
            <a:extLst>
              <a:ext uri="{FF2B5EF4-FFF2-40B4-BE49-F238E27FC236}">
                <a16:creationId xmlns:a16="http://schemas.microsoft.com/office/drawing/2014/main" id="{25700ACA-8B26-4596-8269-29B965E8BDB5}"/>
              </a:ext>
            </a:extLst>
          </p:cNvPr>
          <p:cNvSpPr>
            <a:spLocks noGrp="1"/>
          </p:cNvSpPr>
          <p:nvPr>
            <p:ph idx="1"/>
          </p:nvPr>
        </p:nvSpPr>
        <p:spPr>
          <a:xfrm>
            <a:off x="491247" y="1390650"/>
            <a:ext cx="5585703" cy="4725058"/>
          </a:xfrm>
        </p:spPr>
        <p:txBody>
          <a:bodyPr>
            <a:noAutofit/>
          </a:bodyPr>
          <a:lstStyle/>
          <a:p>
            <a:r>
              <a:rPr lang="en-ZA" sz="2400" dirty="0"/>
              <a:t>Can we infer important COVID-19 public health risk factors from outdated data?</a:t>
            </a:r>
          </a:p>
          <a:p>
            <a:r>
              <a:rPr lang="en-ZA" sz="2400" dirty="0"/>
              <a:t>Building an up-to-date map showing where the </a:t>
            </a:r>
            <a:r>
              <a:rPr lang="en-ZA" sz="2400" b="1" dirty="0"/>
              <a:t>most vulnerable </a:t>
            </a:r>
            <a:r>
              <a:rPr lang="en-ZA" sz="2400" dirty="0"/>
              <a:t>are located will be a key step in responding to the disease. </a:t>
            </a:r>
          </a:p>
          <a:p>
            <a:r>
              <a:rPr lang="en-ZA" sz="2400" b="1" dirty="0"/>
              <a:t>Proof-of-concept</a:t>
            </a:r>
            <a:r>
              <a:rPr lang="en-ZA" sz="2400" dirty="0"/>
              <a:t> for how machine learning can help governments </a:t>
            </a:r>
            <a:br>
              <a:rPr lang="en-ZA" sz="2400" dirty="0"/>
            </a:br>
            <a:r>
              <a:rPr lang="en-ZA" sz="2400" dirty="0"/>
              <a:t>more accurately map COVID-19 </a:t>
            </a:r>
            <a:br>
              <a:rPr lang="en-ZA" sz="2400" dirty="0"/>
            </a:br>
            <a:r>
              <a:rPr lang="en-ZA" sz="2400" dirty="0"/>
              <a:t>risk without requiring new data </a:t>
            </a:r>
            <a:br>
              <a:rPr lang="en-ZA" sz="2400" dirty="0"/>
            </a:br>
            <a:r>
              <a:rPr lang="en-ZA" sz="2400" dirty="0"/>
              <a:t>collection</a:t>
            </a:r>
          </a:p>
        </p:txBody>
      </p:sp>
      <p:sp>
        <p:nvSpPr>
          <p:cNvPr id="16" name="Rectangle 15">
            <a:extLst>
              <a:ext uri="{FF2B5EF4-FFF2-40B4-BE49-F238E27FC236}">
                <a16:creationId xmlns:a16="http://schemas.microsoft.com/office/drawing/2014/main" id="{021FDE52-42B9-4AC8-A491-5C8A22B058FC}"/>
              </a:ext>
            </a:extLst>
          </p:cNvPr>
          <p:cNvSpPr/>
          <p:nvPr/>
        </p:nvSpPr>
        <p:spPr>
          <a:xfrm>
            <a:off x="730487" y="472035"/>
            <a:ext cx="9039398" cy="523220"/>
          </a:xfrm>
          <a:prstGeom prst="rect">
            <a:avLst/>
          </a:prstGeom>
        </p:spPr>
        <p:txBody>
          <a:bodyPr wrap="none">
            <a:spAutoFit/>
          </a:bodyPr>
          <a:lstStyle/>
          <a:p>
            <a:r>
              <a:rPr lang="en-ZA" sz="2800" b="1" dirty="0">
                <a:solidFill>
                  <a:srgbClr val="FD8023"/>
                </a:solidFill>
                <a:latin typeface="Nunito" panose="02000503030000020003" pitchFamily="2" charset="0"/>
              </a:rPr>
              <a:t>Week 1: South African COVID-19 Vulnerability Map</a:t>
            </a:r>
          </a:p>
        </p:txBody>
      </p:sp>
      <p:pic>
        <p:nvPicPr>
          <p:cNvPr id="3" name="Picture 2">
            <a:extLst>
              <a:ext uri="{FF2B5EF4-FFF2-40B4-BE49-F238E27FC236}">
                <a16:creationId xmlns:a16="http://schemas.microsoft.com/office/drawing/2014/main" id="{22C0FE03-87ED-4554-8CEC-C2CD95C7CA16}"/>
              </a:ext>
            </a:extLst>
          </p:cNvPr>
          <p:cNvPicPr>
            <a:picLocks noChangeAspect="1"/>
          </p:cNvPicPr>
          <p:nvPr/>
        </p:nvPicPr>
        <p:blipFill>
          <a:blip r:embed="rId5"/>
          <a:stretch>
            <a:fillRect/>
          </a:stretch>
        </p:blipFill>
        <p:spPr>
          <a:xfrm>
            <a:off x="9321582" y="4854155"/>
            <a:ext cx="2586644" cy="2586644"/>
          </a:xfrm>
          <a:prstGeom prst="rect">
            <a:avLst/>
          </a:prstGeom>
        </p:spPr>
      </p:pic>
    </p:spTree>
    <p:extLst>
      <p:ext uri="{BB962C8B-B14F-4D97-AF65-F5344CB8AC3E}">
        <p14:creationId xmlns:p14="http://schemas.microsoft.com/office/powerpoint/2010/main" val="3696854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1FFCF7-246F-EA4C-B256-F127B78419EB}"/>
              </a:ext>
            </a:extLst>
          </p:cNvPr>
          <p:cNvPicPr>
            <a:picLocks noChangeAspect="1"/>
          </p:cNvPicPr>
          <p:nvPr/>
        </p:nvPicPr>
        <p:blipFill>
          <a:blip r:embed="rId2"/>
          <a:stretch>
            <a:fillRect/>
          </a:stretch>
        </p:blipFill>
        <p:spPr>
          <a:xfrm>
            <a:off x="2784707" y="4970346"/>
            <a:ext cx="1151673" cy="1151673"/>
          </a:xfrm>
          <a:prstGeom prst="rect">
            <a:avLst/>
          </a:prstGeom>
        </p:spPr>
      </p:pic>
      <p:pic>
        <p:nvPicPr>
          <p:cNvPr id="5" name="Picture Placeholder 4">
            <a:extLst>
              <a:ext uri="{FF2B5EF4-FFF2-40B4-BE49-F238E27FC236}">
                <a16:creationId xmlns:a16="http://schemas.microsoft.com/office/drawing/2014/main" id="{DC9E8ED8-C729-4D29-ACE0-244D948DBD9B}"/>
              </a:ext>
            </a:extLst>
          </p:cNvPr>
          <p:cNvPicPr>
            <a:picLocks noGrp="1" noChangeAspect="1"/>
          </p:cNvPicPr>
          <p:nvPr>
            <p:ph type="pic" sz="quarter" idx="10"/>
          </p:nvPr>
        </p:nvPicPr>
        <p:blipFill rotWithShape="1">
          <a:blip r:embed="rId3"/>
          <a:srcRect l="5502" t="4867" r="55842" b="4739"/>
          <a:stretch/>
        </p:blipFill>
        <p:spPr>
          <a:xfrm>
            <a:off x="0" y="599253"/>
            <a:ext cx="4493941" cy="5253813"/>
          </a:xfrm>
        </p:spPr>
      </p:pic>
      <p:sp>
        <p:nvSpPr>
          <p:cNvPr id="14" name="Content Placeholder 11">
            <a:extLst>
              <a:ext uri="{FF2B5EF4-FFF2-40B4-BE49-F238E27FC236}">
                <a16:creationId xmlns:a16="http://schemas.microsoft.com/office/drawing/2014/main" id="{41FFAB79-195C-45ED-92C6-42C40A424993}"/>
              </a:ext>
            </a:extLst>
          </p:cNvPr>
          <p:cNvSpPr txBox="1">
            <a:spLocks/>
          </p:cNvSpPr>
          <p:nvPr/>
        </p:nvSpPr>
        <p:spPr>
          <a:xfrm>
            <a:off x="6096000" y="1775367"/>
            <a:ext cx="5383343" cy="442025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tx1">
                    <a:alpha val="70000"/>
                  </a:schemeClr>
                </a:solidFill>
                <a:latin typeface="Nunito"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alpha val="70000"/>
                  </a:schemeClr>
                </a:solidFill>
                <a:latin typeface="Nunito"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alpha val="70000"/>
                  </a:schemeClr>
                </a:solidFill>
                <a:latin typeface="Nunito"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alpha val="70000"/>
                  </a:schemeClr>
                </a:solidFill>
                <a:latin typeface="Nunito"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alpha val="70000"/>
                  </a:schemeClr>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ZA" sz="2400" dirty="0">
                <a:solidFill>
                  <a:schemeClr val="accent5">
                    <a:alpha val="70000"/>
                  </a:schemeClr>
                </a:solidFill>
              </a:rPr>
              <a:t>SA Vulnerability Map (done)</a:t>
            </a:r>
          </a:p>
          <a:p>
            <a:pPr marL="342900" indent="-342900">
              <a:buFont typeface="Arial" panose="020B0604020202020204" pitchFamily="34" charset="0"/>
              <a:buChar char="•"/>
            </a:pPr>
            <a:r>
              <a:rPr lang="en-ZA" sz="2400" dirty="0">
                <a:solidFill>
                  <a:schemeClr val="accent5">
                    <a:alpha val="70000"/>
                  </a:schemeClr>
                </a:solidFill>
              </a:rPr>
              <a:t>Estimate air quality using satellite imagery</a:t>
            </a:r>
          </a:p>
          <a:p>
            <a:pPr marL="342900" indent="-342900">
              <a:buFont typeface="Arial" panose="020B0604020202020204" pitchFamily="34" charset="0"/>
              <a:buChar char="•"/>
            </a:pPr>
            <a:r>
              <a:rPr lang="en-ZA" sz="2400" dirty="0">
                <a:solidFill>
                  <a:schemeClr val="accent5">
                    <a:alpha val="70000"/>
                  </a:schemeClr>
                </a:solidFill>
              </a:rPr>
              <a:t>Computer vision to tell if a person  in an image wearing a mask </a:t>
            </a:r>
          </a:p>
          <a:p>
            <a:pPr marL="342900" indent="-342900">
              <a:buFont typeface="Arial" panose="020B0604020202020204" pitchFamily="34" charset="0"/>
              <a:buChar char="•"/>
            </a:pPr>
            <a:r>
              <a:rPr lang="en-ZA" sz="2400" dirty="0">
                <a:solidFill>
                  <a:schemeClr val="accent5">
                    <a:alpha val="70000"/>
                  </a:schemeClr>
                </a:solidFill>
              </a:rPr>
              <a:t>NLP for social listening about COVID-19 using Twitter data</a:t>
            </a:r>
          </a:p>
          <a:p>
            <a:pPr marL="342900" indent="-342900">
              <a:buFont typeface="Arial" panose="020B0604020202020204" pitchFamily="34" charset="0"/>
              <a:buChar char="•"/>
            </a:pPr>
            <a:r>
              <a:rPr lang="en-ZA" sz="2400" dirty="0">
                <a:solidFill>
                  <a:schemeClr val="accent5">
                    <a:alpha val="70000"/>
                  </a:schemeClr>
                </a:solidFill>
              </a:rPr>
              <a:t>Still looking for mobility and economic impact data</a:t>
            </a:r>
          </a:p>
          <a:p>
            <a:endParaRPr lang="en-ZA" sz="2400" dirty="0"/>
          </a:p>
        </p:txBody>
      </p:sp>
      <p:sp>
        <p:nvSpPr>
          <p:cNvPr id="15" name="Rectangle 14">
            <a:extLst>
              <a:ext uri="{FF2B5EF4-FFF2-40B4-BE49-F238E27FC236}">
                <a16:creationId xmlns:a16="http://schemas.microsoft.com/office/drawing/2014/main" id="{B8056C0C-8F53-49FC-957A-CFE96C225703}"/>
              </a:ext>
            </a:extLst>
          </p:cNvPr>
          <p:cNvSpPr/>
          <p:nvPr/>
        </p:nvSpPr>
        <p:spPr>
          <a:xfrm>
            <a:off x="6291365" y="809565"/>
            <a:ext cx="4460003" cy="523220"/>
          </a:xfrm>
          <a:prstGeom prst="rect">
            <a:avLst/>
          </a:prstGeom>
        </p:spPr>
        <p:txBody>
          <a:bodyPr wrap="none">
            <a:spAutoFit/>
          </a:bodyPr>
          <a:lstStyle/>
          <a:p>
            <a:r>
              <a:rPr lang="en-ZA" sz="2800" b="1" dirty="0">
                <a:solidFill>
                  <a:srgbClr val="FD8023"/>
                </a:solidFill>
                <a:latin typeface="Nunito" panose="02000503030000020003" pitchFamily="2" charset="0"/>
              </a:rPr>
              <a:t>#</a:t>
            </a:r>
            <a:r>
              <a:rPr lang="en-ZA" sz="2800" b="1" dirty="0" err="1">
                <a:solidFill>
                  <a:srgbClr val="FD8023"/>
                </a:solidFill>
                <a:latin typeface="Nunito" panose="02000503030000020003" pitchFamily="2" charset="0"/>
              </a:rPr>
              <a:t>ZindiWeekendz</a:t>
            </a:r>
            <a:r>
              <a:rPr lang="en-ZA" sz="2800" b="1" dirty="0">
                <a:solidFill>
                  <a:srgbClr val="FD8023"/>
                </a:solidFill>
                <a:latin typeface="Nunito" panose="02000503030000020003" pitchFamily="2" charset="0"/>
              </a:rPr>
              <a:t> themes</a:t>
            </a:r>
          </a:p>
        </p:txBody>
      </p:sp>
      <p:pic>
        <p:nvPicPr>
          <p:cNvPr id="9" name="Picture 8">
            <a:extLst>
              <a:ext uri="{FF2B5EF4-FFF2-40B4-BE49-F238E27FC236}">
                <a16:creationId xmlns:a16="http://schemas.microsoft.com/office/drawing/2014/main" id="{1FE2E6C8-ACED-466D-A050-487A1FAF11C6}"/>
              </a:ext>
            </a:extLst>
          </p:cNvPr>
          <p:cNvPicPr>
            <a:picLocks noChangeAspect="1"/>
          </p:cNvPicPr>
          <p:nvPr/>
        </p:nvPicPr>
        <p:blipFill>
          <a:blip r:embed="rId4"/>
          <a:stretch>
            <a:fillRect/>
          </a:stretch>
        </p:blipFill>
        <p:spPr>
          <a:xfrm>
            <a:off x="9321582" y="4854155"/>
            <a:ext cx="2586644" cy="2586644"/>
          </a:xfrm>
          <a:prstGeom prst="rect">
            <a:avLst/>
          </a:prstGeom>
        </p:spPr>
      </p:pic>
    </p:spTree>
    <p:extLst>
      <p:ext uri="{BB962C8B-B14F-4D97-AF65-F5344CB8AC3E}">
        <p14:creationId xmlns:p14="http://schemas.microsoft.com/office/powerpoint/2010/main" val="417869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82DA01-B4B7-4A9B-8A6C-BAFD90B166C1}"/>
              </a:ext>
            </a:extLst>
          </p:cNvPr>
          <p:cNvPicPr>
            <a:picLocks noChangeAspect="1"/>
          </p:cNvPicPr>
          <p:nvPr/>
        </p:nvPicPr>
        <p:blipFill>
          <a:blip r:embed="rId3"/>
          <a:stretch>
            <a:fillRect/>
          </a:stretch>
        </p:blipFill>
        <p:spPr>
          <a:xfrm>
            <a:off x="0" y="527446"/>
            <a:ext cx="12192000" cy="5231608"/>
          </a:xfrm>
          <a:prstGeom prst="rect">
            <a:avLst/>
          </a:prstGeom>
        </p:spPr>
      </p:pic>
    </p:spTree>
    <p:extLst>
      <p:ext uri="{BB962C8B-B14F-4D97-AF65-F5344CB8AC3E}">
        <p14:creationId xmlns:p14="http://schemas.microsoft.com/office/powerpoint/2010/main" val="1283830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02330-5B66-4D12-A0C1-FFEA966397C0}"/>
              </a:ext>
            </a:extLst>
          </p:cNvPr>
          <p:cNvPicPr>
            <a:picLocks noChangeAspect="1"/>
          </p:cNvPicPr>
          <p:nvPr/>
        </p:nvPicPr>
        <p:blipFill rotWithShape="1">
          <a:blip r:embed="rId3"/>
          <a:srcRect b="18443"/>
          <a:stretch/>
        </p:blipFill>
        <p:spPr>
          <a:xfrm>
            <a:off x="0" y="0"/>
            <a:ext cx="12192000" cy="6667500"/>
          </a:xfrm>
          <a:prstGeom prst="rect">
            <a:avLst/>
          </a:prstGeom>
        </p:spPr>
      </p:pic>
      <p:sp>
        <p:nvSpPr>
          <p:cNvPr id="6" name="Rectangle 5">
            <a:extLst>
              <a:ext uri="{FF2B5EF4-FFF2-40B4-BE49-F238E27FC236}">
                <a16:creationId xmlns:a16="http://schemas.microsoft.com/office/drawing/2014/main" id="{235D8BB7-249C-4DB7-A0C7-01A3714CB707}"/>
              </a:ext>
            </a:extLst>
          </p:cNvPr>
          <p:cNvSpPr/>
          <p:nvPr/>
        </p:nvSpPr>
        <p:spPr>
          <a:xfrm>
            <a:off x="0" y="-1"/>
            <a:ext cx="12192000" cy="6659563"/>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CD88F93F-5AD1-45E7-B345-DC42D8D172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951" y="6155596"/>
            <a:ext cx="855324" cy="193137"/>
          </a:xfrm>
          <a:prstGeom prst="rect">
            <a:avLst/>
          </a:prstGeom>
        </p:spPr>
      </p:pic>
      <p:sp>
        <p:nvSpPr>
          <p:cNvPr id="7" name="Rectangle 6">
            <a:extLst>
              <a:ext uri="{FF2B5EF4-FFF2-40B4-BE49-F238E27FC236}">
                <a16:creationId xmlns:a16="http://schemas.microsoft.com/office/drawing/2014/main" id="{26C5984A-E4AF-419A-9239-E22C2CF04692}"/>
              </a:ext>
            </a:extLst>
          </p:cNvPr>
          <p:cNvSpPr/>
          <p:nvPr/>
        </p:nvSpPr>
        <p:spPr>
          <a:xfrm>
            <a:off x="1181100" y="1519655"/>
            <a:ext cx="8420100" cy="646331"/>
          </a:xfrm>
          <a:prstGeom prst="rect">
            <a:avLst/>
          </a:prstGeom>
        </p:spPr>
        <p:txBody>
          <a:bodyPr wrap="square">
            <a:spAutoFit/>
          </a:bodyPr>
          <a:lstStyle/>
          <a:p>
            <a:pPr>
              <a:spcBef>
                <a:spcPts val="1200"/>
              </a:spcBef>
            </a:pPr>
            <a:r>
              <a:rPr lang="en-ZA" sz="3600" b="1" dirty="0">
                <a:solidFill>
                  <a:srgbClr val="FF8000"/>
                </a:solidFill>
                <a:latin typeface="Nunito" panose="02000503030000020003" pitchFamily="2" charset="0"/>
              </a:rPr>
              <a:t>What to do </a:t>
            </a:r>
            <a:r>
              <a:rPr lang="en-ZA" sz="3600" b="1" dirty="0">
                <a:solidFill>
                  <a:schemeClr val="bg1"/>
                </a:solidFill>
                <a:latin typeface="Nunito" panose="02000503030000020003" pitchFamily="2" charset="0"/>
              </a:rPr>
              <a:t>with the solutions?</a:t>
            </a:r>
            <a:endParaRPr lang="en-ZA" sz="3600" b="1" dirty="0">
              <a:solidFill>
                <a:schemeClr val="bg1"/>
              </a:solidFill>
            </a:endParaRPr>
          </a:p>
        </p:txBody>
      </p:sp>
    </p:spTree>
    <p:extLst>
      <p:ext uri="{BB962C8B-B14F-4D97-AF65-F5344CB8AC3E}">
        <p14:creationId xmlns:p14="http://schemas.microsoft.com/office/powerpoint/2010/main" val="4078252991"/>
      </p:ext>
    </p:extLst>
  </p:cSld>
  <p:clrMapOvr>
    <a:masterClrMapping/>
  </p:clrMapOvr>
</p:sld>
</file>

<file path=ppt/theme/theme1.xml><?xml version="1.0" encoding="utf-8"?>
<a:theme xmlns:a="http://schemas.openxmlformats.org/drawingml/2006/main" name="Office Theme">
  <a:themeElements>
    <a:clrScheme name="Zindi">
      <a:dk1>
        <a:srgbClr val="131C3C"/>
      </a:dk1>
      <a:lt1>
        <a:srgbClr val="F6F7FC"/>
      </a:lt1>
      <a:dk2>
        <a:srgbClr val="121C3B"/>
      </a:dk2>
      <a:lt2>
        <a:srgbClr val="FFFFFF"/>
      </a:lt2>
      <a:accent1>
        <a:srgbClr val="25B5F4"/>
      </a:accent1>
      <a:accent2>
        <a:srgbClr val="FD8023"/>
      </a:accent2>
      <a:accent3>
        <a:srgbClr val="E6BC6C"/>
      </a:accent3>
      <a:accent4>
        <a:srgbClr val="98A3B3"/>
      </a:accent4>
      <a:accent5>
        <a:srgbClr val="121C3B"/>
      </a:accent5>
      <a:accent6>
        <a:srgbClr val="70AD47"/>
      </a:accent6>
      <a:hlink>
        <a:srgbClr val="24B5F4"/>
      </a:hlink>
      <a:folHlink>
        <a:srgbClr val="24B5F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1614</TotalTime>
  <Words>650</Words>
  <Application>Microsoft Office PowerPoint</Application>
  <PresentationFormat>Widescreen</PresentationFormat>
  <Paragraphs>44</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Nunito</vt:lpstr>
      <vt:lpstr>Nunito Black</vt:lpstr>
      <vt:lpstr>Office Theme</vt:lpstr>
      <vt:lpstr>Putting Zindi's machine learning community to work on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Anja van Staden</dc:creator>
  <cp:lastModifiedBy>Paul Kennedy</cp:lastModifiedBy>
  <cp:revision>97</cp:revision>
  <dcterms:created xsi:type="dcterms:W3CDTF">2018-05-29T22:21:29Z</dcterms:created>
  <dcterms:modified xsi:type="dcterms:W3CDTF">2020-04-08T16:47:55Z</dcterms:modified>
</cp:coreProperties>
</file>